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1" r:id="rId4"/>
    <p:sldId id="263" r:id="rId5"/>
    <p:sldId id="281" r:id="rId6"/>
    <p:sldId id="259" r:id="rId7"/>
    <p:sldId id="282" r:id="rId8"/>
    <p:sldId id="258" r:id="rId9"/>
    <p:sldId id="262" r:id="rId10"/>
    <p:sldId id="283" r:id="rId11"/>
    <p:sldId id="260" r:id="rId12"/>
    <p:sldId id="264" r:id="rId13"/>
    <p:sldId id="265" r:id="rId14"/>
    <p:sldId id="276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611C-CD1E-494F-97C4-83CAD8D6157B}" type="datetimeFigureOut">
              <a:rPr lang="nl-NL" smtClean="0"/>
              <a:pPr/>
              <a:t>17-7-2012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5DD2-C5EC-4EC8-A697-1A75E694B9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611C-CD1E-494F-97C4-83CAD8D6157B}" type="datetimeFigureOut">
              <a:rPr lang="nl-NL" smtClean="0"/>
              <a:pPr/>
              <a:t>17-7-2012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5DD2-C5EC-4EC8-A697-1A75E694B9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611C-CD1E-494F-97C4-83CAD8D6157B}" type="datetimeFigureOut">
              <a:rPr lang="nl-NL" smtClean="0"/>
              <a:pPr/>
              <a:t>17-7-2012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5DD2-C5EC-4EC8-A697-1A75E694B9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611C-CD1E-494F-97C4-83CAD8D6157B}" type="datetimeFigureOut">
              <a:rPr lang="nl-NL" smtClean="0"/>
              <a:pPr/>
              <a:t>17-7-2012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5DD2-C5EC-4EC8-A697-1A75E694B9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611C-CD1E-494F-97C4-83CAD8D6157B}" type="datetimeFigureOut">
              <a:rPr lang="nl-NL" smtClean="0"/>
              <a:pPr/>
              <a:t>17-7-2012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5DD2-C5EC-4EC8-A697-1A75E694B9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611C-CD1E-494F-97C4-83CAD8D6157B}" type="datetimeFigureOut">
              <a:rPr lang="nl-NL" smtClean="0"/>
              <a:pPr/>
              <a:t>17-7-2012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5DD2-C5EC-4EC8-A697-1A75E694B9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611C-CD1E-494F-97C4-83CAD8D6157B}" type="datetimeFigureOut">
              <a:rPr lang="nl-NL" smtClean="0"/>
              <a:pPr/>
              <a:t>17-7-2012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5DD2-C5EC-4EC8-A697-1A75E694B9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611C-CD1E-494F-97C4-83CAD8D6157B}" type="datetimeFigureOut">
              <a:rPr lang="nl-NL" smtClean="0"/>
              <a:pPr/>
              <a:t>17-7-2012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5DD2-C5EC-4EC8-A697-1A75E694B9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611C-CD1E-494F-97C4-83CAD8D6157B}" type="datetimeFigureOut">
              <a:rPr lang="nl-NL" smtClean="0"/>
              <a:pPr/>
              <a:t>17-7-2012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5DD2-C5EC-4EC8-A697-1A75E694B9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611C-CD1E-494F-97C4-83CAD8D6157B}" type="datetimeFigureOut">
              <a:rPr lang="nl-NL" smtClean="0"/>
              <a:pPr/>
              <a:t>17-7-2012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5DD2-C5EC-4EC8-A697-1A75E694B9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2611C-CD1E-494F-97C4-83CAD8D6157B}" type="datetimeFigureOut">
              <a:rPr lang="nl-NL" smtClean="0"/>
              <a:pPr/>
              <a:t>17-7-2012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5DD2-C5EC-4EC8-A697-1A75E694B9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2611C-CD1E-494F-97C4-83CAD8D6157B}" type="datetimeFigureOut">
              <a:rPr lang="nl-NL" smtClean="0"/>
              <a:pPr/>
              <a:t>17-7-2012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25DD2-C5EC-4EC8-A697-1A75E694B9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8864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/>
              <a:t>               Jaarthema: 2 </a:t>
            </a:r>
            <a:r>
              <a:rPr lang="nl-NL" sz="3600" b="1" dirty="0" err="1" smtClean="0"/>
              <a:t>Corinthiërs</a:t>
            </a:r>
            <a:r>
              <a:rPr lang="nl-NL" sz="3600" b="1" dirty="0" smtClean="0"/>
              <a:t> 4:18: </a:t>
            </a:r>
            <a:br>
              <a:rPr lang="nl-NL" sz="3600" b="1" dirty="0" smtClean="0"/>
            </a:br>
            <a:r>
              <a:rPr lang="nl-NL" sz="3600" b="1" dirty="0" smtClean="0"/>
              <a:t>‘en wij niet opmerken wat zichtbaar is, maar wat onzichtbaar is, </a:t>
            </a:r>
            <a:r>
              <a:rPr lang="nl-NL" sz="3600" b="1" dirty="0"/>
              <a:t>want het zichtbare is </a:t>
            </a:r>
            <a:r>
              <a:rPr lang="nl-NL" sz="3600" b="1" dirty="0" smtClean="0"/>
              <a:t>voor een korte era, het </a:t>
            </a:r>
            <a:r>
              <a:rPr lang="nl-NL" sz="3600" b="1" dirty="0"/>
              <a:t>onzichtbare is </a:t>
            </a:r>
            <a:r>
              <a:rPr lang="nl-NL" sz="3600" b="1" dirty="0" smtClean="0"/>
              <a:t>echter </a:t>
            </a:r>
            <a:r>
              <a:rPr lang="nl-NL" sz="3600" b="1" dirty="0" err="1" smtClean="0"/>
              <a:t>eonisch</a:t>
            </a:r>
            <a:r>
              <a:rPr lang="nl-NL" sz="3600" b="1" dirty="0" smtClean="0"/>
              <a:t>’. </a:t>
            </a:r>
            <a:endParaRPr lang="nl-N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1000"/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86740" y="764704"/>
            <a:ext cx="6547883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b="1" dirty="0" smtClean="0"/>
              <a:t/>
            </a:r>
            <a:br>
              <a:rPr lang="nl-NL" sz="4400" b="1" dirty="0" smtClean="0"/>
            </a:br>
            <a:r>
              <a:rPr lang="nl-NL" sz="4400" b="1" dirty="0" smtClean="0"/>
              <a:t>van dag tot dag vernieuwd </a:t>
            </a:r>
            <a:endParaRPr lang="nl-NL" sz="4400" b="1" dirty="0" smtClean="0"/>
          </a:p>
          <a:p>
            <a:endParaRPr lang="nl-NL" sz="4400" b="1" dirty="0" smtClean="0"/>
          </a:p>
          <a:p>
            <a:endParaRPr lang="nl-NL" sz="4400" dirty="0"/>
          </a:p>
        </p:txBody>
      </p:sp>
      <p:pic>
        <p:nvPicPr>
          <p:cNvPr id="1026" name="Picture 2" descr="D:\Mijn afbeeldingen\sm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5301208"/>
            <a:ext cx="917826" cy="929556"/>
          </a:xfrm>
          <a:prstGeom prst="rect">
            <a:avLst/>
          </a:prstGeom>
          <a:noFill/>
        </p:spPr>
      </p:pic>
      <p:sp>
        <p:nvSpPr>
          <p:cNvPr id="5" name="Rechthoek 4"/>
          <p:cNvSpPr/>
          <p:nvPr/>
        </p:nvSpPr>
        <p:spPr>
          <a:xfrm>
            <a:off x="5724128" y="3789040"/>
            <a:ext cx="308167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 b="1" dirty="0" smtClean="0">
                <a:solidFill>
                  <a:srgbClr val="002060"/>
                </a:solidFill>
              </a:rPr>
              <a:t>Psalm 61:5</a:t>
            </a:r>
            <a:br>
              <a:rPr lang="nl-NL" sz="3200" b="1" dirty="0" smtClean="0">
                <a:solidFill>
                  <a:srgbClr val="002060"/>
                </a:solidFill>
              </a:rPr>
            </a:br>
            <a:r>
              <a:rPr lang="nl-NL" sz="3200" b="1" dirty="0" err="1" smtClean="0">
                <a:solidFill>
                  <a:srgbClr val="002060"/>
                </a:solidFill>
              </a:rPr>
              <a:t>Filippenzen</a:t>
            </a:r>
            <a:r>
              <a:rPr lang="nl-NL" sz="3200" b="1" dirty="0" smtClean="0">
                <a:solidFill>
                  <a:srgbClr val="002060"/>
                </a:solidFill>
              </a:rPr>
              <a:t> 4:4-7</a:t>
            </a:r>
            <a:endParaRPr lang="nl-NL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9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11560" y="476672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4000" b="1" dirty="0"/>
          </a:p>
        </p:txBody>
      </p:sp>
      <p:sp>
        <p:nvSpPr>
          <p:cNvPr id="3" name="Rechthoek 2"/>
          <p:cNvSpPr/>
          <p:nvPr/>
        </p:nvSpPr>
        <p:spPr>
          <a:xfrm>
            <a:off x="467544" y="2780928"/>
            <a:ext cx="812177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b="1" i="1" dirty="0" smtClean="0"/>
              <a:t>w</a:t>
            </a:r>
            <a:r>
              <a:rPr lang="nl-NL" sz="3600" b="1" i="1" dirty="0" smtClean="0"/>
              <a:t>ant de </a:t>
            </a:r>
            <a:r>
              <a:rPr lang="nl-NL" sz="3600" b="1" i="1" dirty="0" err="1" smtClean="0"/>
              <a:t>korstondige</a:t>
            </a:r>
            <a:r>
              <a:rPr lang="nl-NL" sz="3600" b="1" i="1" dirty="0" smtClean="0"/>
              <a:t> lichte lading van de </a:t>
            </a:r>
            <a:br>
              <a:rPr lang="nl-NL" sz="3600" b="1" i="1" dirty="0" smtClean="0"/>
            </a:br>
            <a:r>
              <a:rPr lang="nl-NL" sz="3600" b="1" i="1" dirty="0" smtClean="0"/>
              <a:t>verdrukking </a:t>
            </a:r>
            <a:r>
              <a:rPr lang="nl-NL" sz="3600" b="1" i="1" u="sng" dirty="0" smtClean="0"/>
              <a:t>bewerkt</a:t>
            </a:r>
            <a:r>
              <a:rPr lang="nl-NL" sz="3600" b="1" i="1" dirty="0" smtClean="0"/>
              <a:t> voor ons een boven-</a:t>
            </a:r>
          </a:p>
          <a:p>
            <a:r>
              <a:rPr lang="nl-NL" sz="3600" b="1" i="1" dirty="0" smtClean="0"/>
              <a:t>m</a:t>
            </a:r>
            <a:r>
              <a:rPr lang="nl-NL" sz="3600" b="1" i="1" dirty="0" smtClean="0"/>
              <a:t>atige </a:t>
            </a:r>
            <a:r>
              <a:rPr lang="nl-NL" sz="3600" b="1" i="1" dirty="0" err="1" smtClean="0"/>
              <a:t>eonische</a:t>
            </a:r>
            <a:r>
              <a:rPr lang="nl-NL" sz="3600" b="1" i="1" dirty="0" smtClean="0"/>
              <a:t> vracht van heerlijkheid</a:t>
            </a:r>
            <a:br>
              <a:rPr lang="nl-NL" sz="3600" b="1" i="1" dirty="0" smtClean="0"/>
            </a:br>
            <a:r>
              <a:rPr lang="nl-NL" sz="3600" b="1" i="1" dirty="0" smtClean="0"/>
              <a:t> </a:t>
            </a:r>
            <a:endParaRPr lang="nl-NL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971600" y="548680"/>
            <a:ext cx="69847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 smtClean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nl-NL" sz="4400" b="1" dirty="0" smtClean="0">
                <a:solidFill>
                  <a:schemeClr val="accent2">
                    <a:lumMod val="50000"/>
                  </a:schemeClr>
                </a:solidFill>
              </a:rPr>
              <a:t>erdrukking (inperking)</a:t>
            </a:r>
            <a:br>
              <a:rPr lang="nl-NL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4400" b="1" dirty="0" err="1" smtClean="0">
                <a:solidFill>
                  <a:schemeClr val="accent2">
                    <a:lumMod val="50000"/>
                  </a:schemeClr>
                </a:solidFill>
              </a:rPr>
              <a:t>korstondig</a:t>
            </a:r>
            <a:r>
              <a:rPr lang="nl-NL" sz="4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4400" b="1" dirty="0" smtClean="0">
                <a:solidFill>
                  <a:schemeClr val="accent2">
                    <a:lumMod val="50000"/>
                  </a:schemeClr>
                </a:solidFill>
              </a:rPr>
              <a:t>licht(e) lading</a:t>
            </a:r>
            <a:endParaRPr lang="nl-NL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 descr="D:\Mijn afbeeldingen\Paulus denk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014310"/>
            <a:ext cx="2880320" cy="3487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899592" y="764704"/>
            <a:ext cx="788119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b="1" i="1" u="sng" dirty="0" smtClean="0"/>
              <a:t>bewerkt</a:t>
            </a:r>
            <a:r>
              <a:rPr lang="nl-NL" sz="3600" b="1" i="1" dirty="0" smtClean="0"/>
              <a:t> voor ons een boven-</a:t>
            </a:r>
          </a:p>
          <a:p>
            <a:r>
              <a:rPr lang="nl-NL" sz="3600" b="1" i="1" dirty="0" smtClean="0"/>
              <a:t>matige </a:t>
            </a:r>
            <a:r>
              <a:rPr lang="nl-NL" sz="3600" b="1" i="1" dirty="0" err="1" smtClean="0"/>
              <a:t>eonische</a:t>
            </a:r>
            <a:r>
              <a:rPr lang="nl-NL" sz="3600" b="1" i="1" dirty="0" smtClean="0"/>
              <a:t> vracht van </a:t>
            </a:r>
            <a:r>
              <a:rPr lang="nl-NL" sz="3600" b="1" i="1" dirty="0" smtClean="0"/>
              <a:t>heerlijkheid</a:t>
            </a:r>
            <a:endParaRPr lang="nl-NL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475656" y="692696"/>
            <a:ext cx="5886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5400" dirty="0"/>
              <a:t/>
            </a:r>
            <a:br>
              <a:rPr lang="nl-NL" sz="5400" dirty="0"/>
            </a:br>
            <a:r>
              <a:rPr lang="nl-NL" sz="5400" dirty="0"/>
              <a:t/>
            </a:r>
            <a:br>
              <a:rPr lang="nl-NL" sz="5400" dirty="0"/>
            </a:br>
            <a:endParaRPr lang="nl-NL" sz="5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251520" y="332657"/>
            <a:ext cx="799288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 smtClean="0"/>
              <a:t> </a:t>
            </a:r>
            <a:r>
              <a:rPr lang="nl-NL" sz="4000" b="1" dirty="0" smtClean="0"/>
              <a:t>want dit alles gebeurt ter wille van</a:t>
            </a:r>
            <a:br>
              <a:rPr lang="nl-NL" sz="4000" b="1" dirty="0" smtClean="0"/>
            </a:br>
            <a:r>
              <a:rPr lang="nl-NL" sz="4000" b="1" dirty="0" smtClean="0"/>
              <a:t>jullie, opdat de genade, die </a:t>
            </a:r>
            <a:r>
              <a:rPr lang="nl-NL" sz="4000" b="1" i="1" dirty="0" smtClean="0"/>
              <a:t>meer en</a:t>
            </a:r>
            <a:br>
              <a:rPr lang="nl-NL" sz="4000" b="1" i="1" dirty="0" smtClean="0"/>
            </a:br>
            <a:r>
              <a:rPr lang="nl-NL" sz="4000" b="1" i="1" dirty="0" smtClean="0"/>
              <a:t>meer is toegenomen</a:t>
            </a:r>
            <a:r>
              <a:rPr lang="nl-NL" sz="4000" b="1" dirty="0" smtClean="0"/>
              <a:t>, door </a:t>
            </a:r>
            <a:r>
              <a:rPr lang="nl-NL" sz="4000" b="1" u="sng" dirty="0" smtClean="0"/>
              <a:t>de dank-</a:t>
            </a:r>
            <a:br>
              <a:rPr lang="nl-NL" sz="4000" b="1" u="sng" dirty="0" smtClean="0"/>
            </a:br>
            <a:r>
              <a:rPr lang="nl-NL" sz="4000" b="1" u="sng" dirty="0" smtClean="0"/>
              <a:t>zegging van velen</a:t>
            </a:r>
            <a:r>
              <a:rPr lang="nl-NL" sz="4000" b="1" dirty="0" smtClean="0"/>
              <a:t> </a:t>
            </a:r>
            <a:r>
              <a:rPr lang="nl-NL" sz="4000" b="1" i="1" dirty="0" smtClean="0"/>
              <a:t>overvloedig</a:t>
            </a:r>
            <a:r>
              <a:rPr lang="nl-NL" sz="4000" b="1" dirty="0" smtClean="0"/>
              <a:t> wordt</a:t>
            </a:r>
            <a:br>
              <a:rPr lang="nl-NL" sz="4000" b="1" dirty="0" smtClean="0"/>
            </a:br>
            <a:r>
              <a:rPr lang="nl-NL" sz="4000" b="1" dirty="0" smtClean="0"/>
              <a:t>tot </a:t>
            </a:r>
            <a:r>
              <a:rPr lang="nl-NL" sz="4000" b="1" i="1" dirty="0" smtClean="0"/>
              <a:t>heerlijkheid van God  </a:t>
            </a:r>
            <a:r>
              <a:rPr lang="nl-NL" sz="2400" b="1" dirty="0" smtClean="0"/>
              <a:t>2 </a:t>
            </a:r>
            <a:r>
              <a:rPr lang="nl-NL" sz="2400" b="1" dirty="0" err="1" smtClean="0"/>
              <a:t>Corinthiërs</a:t>
            </a:r>
            <a:r>
              <a:rPr lang="nl-NL" sz="2400" b="1" dirty="0" smtClean="0"/>
              <a:t> 4:15</a:t>
            </a:r>
            <a:endParaRPr lang="nl-NL" sz="3200" b="1" dirty="0" smtClean="0"/>
          </a:p>
          <a:p>
            <a:endParaRPr lang="nl-NL" sz="3200" b="1" dirty="0" smtClean="0"/>
          </a:p>
          <a:p>
            <a:endParaRPr lang="nl-NL" sz="3200" b="1" dirty="0" smtClean="0"/>
          </a:p>
          <a:p>
            <a:r>
              <a:rPr lang="nl-NL" sz="3200" b="1" dirty="0" smtClean="0"/>
              <a:t/>
            </a:r>
            <a:br>
              <a:rPr lang="nl-NL" sz="3200" b="1" dirty="0" smtClean="0"/>
            </a:br>
            <a:endParaRPr lang="nl-NL" sz="3200" dirty="0"/>
          </a:p>
        </p:txBody>
      </p:sp>
      <p:pic>
        <p:nvPicPr>
          <p:cNvPr id="2050" name="Picture 2" descr="D:\Mijn afbeeldingen\goudbar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73016"/>
            <a:ext cx="4543425" cy="3057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547664" y="260648"/>
            <a:ext cx="58681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/>
              <a:t>Eer, heerlijkheid  van God </a:t>
            </a:r>
            <a:r>
              <a:rPr lang="nl-NL" sz="4000" b="1" dirty="0" smtClean="0">
                <a:sym typeface="Wingdings" pitchFamily="2" charset="2"/>
              </a:rPr>
              <a:t> dé functie van het lichaam van Christus</a:t>
            </a:r>
            <a:br>
              <a:rPr lang="nl-NL" sz="4000" b="1" dirty="0" smtClean="0">
                <a:sym typeface="Wingdings" pitchFamily="2" charset="2"/>
              </a:rPr>
            </a:br>
            <a:endParaRPr lang="nl-NL" sz="4000" b="1" dirty="0"/>
          </a:p>
        </p:txBody>
      </p:sp>
      <p:pic>
        <p:nvPicPr>
          <p:cNvPr id="1026" name="Picture 2" descr="D:\Mijn afbeeldingen\bomen herf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420888"/>
            <a:ext cx="5394176" cy="4045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548680"/>
            <a:ext cx="9144000" cy="194421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nl-NL" sz="4000" b="1" dirty="0" smtClean="0"/>
              <a:t>16 daarom verliezen wij de moed niet;</a:t>
            </a:r>
          </a:p>
          <a:p>
            <a:endParaRPr lang="nl-NL" sz="4000" b="1" dirty="0" smtClean="0"/>
          </a:p>
          <a:p>
            <a:r>
              <a:rPr lang="nl-NL" sz="4000" b="1" dirty="0" smtClean="0"/>
              <a:t>-wat weerhoudt ons van ontmoedigd zijn? </a:t>
            </a:r>
            <a:endParaRPr lang="nl-NL" sz="4000" dirty="0"/>
          </a:p>
        </p:txBody>
      </p:sp>
      <p:pic>
        <p:nvPicPr>
          <p:cNvPr id="3075" name="Picture 3" descr="D:\Mijn afbeeldingen\water uit ro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852936"/>
            <a:ext cx="4552900" cy="3642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548680"/>
            <a:ext cx="9144000" cy="19389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nl-NL" sz="4000" b="1" dirty="0" smtClean="0"/>
              <a:t>16 daarom verliezen wij de moed niet;</a:t>
            </a:r>
          </a:p>
          <a:p>
            <a:endParaRPr lang="nl-NL" sz="4000" b="1" dirty="0" smtClean="0"/>
          </a:p>
          <a:p>
            <a:r>
              <a:rPr lang="nl-NL" sz="4000" b="1" dirty="0" smtClean="0"/>
              <a:t>-wat weerhoudt ons van ontmoedigd zijn? </a:t>
            </a:r>
            <a:endParaRPr lang="nl-NL" sz="4000" dirty="0"/>
          </a:p>
        </p:txBody>
      </p:sp>
      <p:sp>
        <p:nvSpPr>
          <p:cNvPr id="7" name="Rechthoek 6"/>
          <p:cNvSpPr/>
          <p:nvPr/>
        </p:nvSpPr>
        <p:spPr>
          <a:xfrm>
            <a:off x="251520" y="3068960"/>
            <a:ext cx="7009676" cy="26776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nl-NL" sz="2800" b="1" dirty="0" smtClean="0"/>
              <a:t>het woord van God</a:t>
            </a:r>
          </a:p>
          <a:p>
            <a:r>
              <a:rPr lang="nl-NL" sz="2800" b="1" dirty="0" smtClean="0"/>
              <a:t>de waarheid</a:t>
            </a:r>
          </a:p>
          <a:p>
            <a:r>
              <a:rPr lang="nl-NL" sz="2800" b="1" dirty="0" smtClean="0"/>
              <a:t>het evangelie van de heerlijkheid van Christus</a:t>
            </a:r>
            <a:br>
              <a:rPr lang="nl-NL" sz="2800" b="1" dirty="0" smtClean="0"/>
            </a:br>
            <a:r>
              <a:rPr lang="nl-NL" sz="2800" b="1" dirty="0" smtClean="0"/>
              <a:t>deze schat</a:t>
            </a:r>
            <a:br>
              <a:rPr lang="nl-NL" sz="2800" b="1" dirty="0" smtClean="0"/>
            </a:br>
            <a:r>
              <a:rPr lang="nl-NL" sz="2800" b="1" dirty="0" smtClean="0"/>
              <a:t>de doding en het leven van Jezus</a:t>
            </a:r>
            <a:br>
              <a:rPr lang="nl-NL" sz="2800" b="1" dirty="0" smtClean="0"/>
            </a:br>
            <a:r>
              <a:rPr lang="nl-NL" sz="2800" b="1" dirty="0" smtClean="0">
                <a:sym typeface="Wingdings" pitchFamily="2" charset="2"/>
              </a:rPr>
              <a:t> de geest van geloof  (Hebreeën 12:2)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5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Mijn afbeeldingen\kannen en kruik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431230"/>
            <a:ext cx="4680520" cy="3505872"/>
          </a:xfrm>
          <a:prstGeom prst="rect">
            <a:avLst/>
          </a:prstGeom>
          <a:noFill/>
        </p:spPr>
      </p:pic>
      <p:sp>
        <p:nvSpPr>
          <p:cNvPr id="5" name="Rechthoek 4"/>
          <p:cNvSpPr/>
          <p:nvPr/>
        </p:nvSpPr>
        <p:spPr>
          <a:xfrm>
            <a:off x="0" y="476672"/>
            <a:ext cx="893045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b="1" dirty="0" smtClean="0">
                <a:solidFill>
                  <a:schemeClr val="accent4">
                    <a:lumMod val="50000"/>
                  </a:schemeClr>
                </a:solidFill>
              </a:rPr>
              <a:t> al vergaat </a:t>
            </a:r>
            <a:r>
              <a:rPr lang="nl-NL" sz="2400" b="1" dirty="0" smtClean="0">
                <a:solidFill>
                  <a:schemeClr val="accent4">
                    <a:lumMod val="50000"/>
                  </a:schemeClr>
                </a:solidFill>
              </a:rPr>
              <a:t>Luc.12:33</a:t>
            </a:r>
            <a:r>
              <a:rPr lang="nl-NL" sz="4400" b="1" dirty="0" smtClean="0">
                <a:solidFill>
                  <a:schemeClr val="accent4">
                    <a:lumMod val="50000"/>
                  </a:schemeClr>
                </a:solidFill>
              </a:rPr>
              <a:t> onze uiterlijke mens;</a:t>
            </a:r>
            <a:br>
              <a:rPr lang="nl-NL" sz="44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nl-NL" sz="4400" b="1" dirty="0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 oude mensheid </a:t>
            </a:r>
            <a:r>
              <a:rPr lang="nl-NL" sz="2800" b="1" dirty="0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Romeinen 6:6; </a:t>
            </a:r>
            <a:r>
              <a:rPr lang="nl-NL" sz="2800" b="1" dirty="0" err="1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Efeziërs</a:t>
            </a:r>
            <a:r>
              <a:rPr lang="nl-NL" sz="2800" b="1" dirty="0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 4:22</a:t>
            </a:r>
            <a:endParaRPr lang="nl-NL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099" name="Picture 3" descr="D:\Mijn afbeeldingen\smile_sad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6" y="5445224"/>
            <a:ext cx="736476" cy="736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259632" y="836712"/>
            <a:ext cx="44072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6000" b="1" dirty="0" smtClean="0"/>
              <a:t>Troost - </a:t>
            </a:r>
            <a:r>
              <a:rPr lang="nl-NL" sz="6000" b="1" dirty="0" err="1" smtClean="0"/>
              <a:t>Isaak</a:t>
            </a:r>
            <a:endParaRPr lang="nl-NL" sz="6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11560" y="1340768"/>
            <a:ext cx="75608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 smtClean="0"/>
              <a:t/>
            </a:r>
            <a:br>
              <a:rPr lang="nl-NL" sz="4400" b="1" dirty="0" smtClean="0"/>
            </a:br>
            <a:endParaRPr lang="nl-NL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755576" y="54868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3600" b="1" dirty="0" smtClean="0"/>
              <a:t>Genesis 24</a:t>
            </a:r>
          </a:p>
          <a:p>
            <a:r>
              <a:rPr lang="nl-NL" sz="3600" b="1" dirty="0" smtClean="0"/>
              <a:t>Kamelen</a:t>
            </a:r>
            <a:r>
              <a:rPr lang="nl-NL" sz="3600" b="1" dirty="0" smtClean="0"/>
              <a:t/>
            </a:r>
            <a:br>
              <a:rPr lang="nl-NL" sz="3600" b="1" dirty="0" smtClean="0"/>
            </a:br>
            <a:r>
              <a:rPr lang="nl-NL" sz="3600" b="1" dirty="0" smtClean="0"/>
              <a:t>Knecht van Abraham</a:t>
            </a:r>
            <a:br>
              <a:rPr lang="nl-NL" sz="3600" b="1" dirty="0" smtClean="0"/>
            </a:br>
            <a:r>
              <a:rPr lang="nl-NL" sz="3600" b="1" dirty="0" err="1" smtClean="0"/>
              <a:t>Milka</a:t>
            </a:r>
            <a:r>
              <a:rPr lang="nl-NL" sz="3600" b="1" dirty="0" smtClean="0"/>
              <a:t/>
            </a:r>
            <a:br>
              <a:rPr lang="nl-NL" sz="3600" b="1" dirty="0" smtClean="0"/>
            </a:br>
            <a:r>
              <a:rPr lang="nl-NL" sz="3600" b="1" dirty="0" smtClean="0"/>
              <a:t>Sarah</a:t>
            </a:r>
            <a:br>
              <a:rPr lang="nl-NL" sz="3600" b="1" dirty="0" smtClean="0"/>
            </a:br>
            <a:r>
              <a:rPr lang="nl-NL" sz="3600" b="1" dirty="0" err="1" smtClean="0"/>
              <a:t>Rebekkah</a:t>
            </a:r>
            <a:endParaRPr lang="nl-N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8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86740" y="764704"/>
            <a:ext cx="8675260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b="1" dirty="0" smtClean="0"/>
              <a:t>nochtans wordt de </a:t>
            </a:r>
            <a:r>
              <a:rPr lang="nl-NL" sz="4400" b="1" dirty="0" smtClean="0"/>
              <a:t>innerlijke </a:t>
            </a:r>
            <a:r>
              <a:rPr lang="nl-NL" sz="2400" b="1" dirty="0" err="1" smtClean="0"/>
              <a:t>Efeziërs</a:t>
            </a:r>
            <a:r>
              <a:rPr lang="nl-NL" sz="2400" b="1" dirty="0" smtClean="0"/>
              <a:t> 3:16 </a:t>
            </a:r>
            <a:r>
              <a:rPr lang="nl-NL" sz="4400" b="1" dirty="0" smtClean="0"/>
              <a:t/>
            </a:r>
            <a:br>
              <a:rPr lang="nl-NL" sz="4400" b="1" dirty="0" smtClean="0"/>
            </a:br>
            <a:r>
              <a:rPr lang="nl-NL" sz="4400" b="1" dirty="0" smtClean="0"/>
              <a:t>van dag tot dag vernieuwd </a:t>
            </a:r>
            <a:endParaRPr lang="nl-NL" sz="4400" b="1" dirty="0" smtClean="0"/>
          </a:p>
          <a:p>
            <a:endParaRPr lang="nl-NL" sz="4400" b="1" dirty="0" smtClean="0"/>
          </a:p>
          <a:p>
            <a:endParaRPr lang="nl-NL" sz="4400" dirty="0"/>
          </a:p>
        </p:txBody>
      </p:sp>
      <p:pic>
        <p:nvPicPr>
          <p:cNvPr id="1026" name="Picture 2" descr="D:\Mijn afbeeldingen\sm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5301208"/>
            <a:ext cx="917826" cy="929556"/>
          </a:xfrm>
          <a:prstGeom prst="rect">
            <a:avLst/>
          </a:prstGeom>
          <a:noFill/>
        </p:spPr>
      </p:pic>
      <p:sp>
        <p:nvSpPr>
          <p:cNvPr id="5" name="Rechthoek 4"/>
          <p:cNvSpPr/>
          <p:nvPr/>
        </p:nvSpPr>
        <p:spPr>
          <a:xfrm>
            <a:off x="5724128" y="3789040"/>
            <a:ext cx="303140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 b="1" dirty="0" smtClean="0">
                <a:solidFill>
                  <a:srgbClr val="002060"/>
                </a:solidFill>
              </a:rPr>
              <a:t>Job </a:t>
            </a:r>
            <a:r>
              <a:rPr lang="nl-NL" sz="3200" b="1" dirty="0" smtClean="0">
                <a:solidFill>
                  <a:srgbClr val="002060"/>
                </a:solidFill>
              </a:rPr>
              <a:t>13:15</a:t>
            </a:r>
          </a:p>
          <a:p>
            <a:r>
              <a:rPr lang="nl-NL" sz="3200" b="1" dirty="0" err="1" smtClean="0">
                <a:solidFill>
                  <a:srgbClr val="002060"/>
                </a:solidFill>
              </a:rPr>
              <a:t>Habakuk</a:t>
            </a:r>
            <a:r>
              <a:rPr lang="nl-NL" sz="3200" b="1" dirty="0" smtClean="0">
                <a:solidFill>
                  <a:srgbClr val="002060"/>
                </a:solidFill>
              </a:rPr>
              <a:t> 3:17,18</a:t>
            </a:r>
            <a:endParaRPr lang="nl-NL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120</Words>
  <Application>Microsoft Office PowerPoint</Application>
  <PresentationFormat>Diavoorstelling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Date</dc:creator>
  <cp:lastModifiedBy>Date Gorter</cp:lastModifiedBy>
  <cp:revision>197</cp:revision>
  <dcterms:created xsi:type="dcterms:W3CDTF">2012-07-15T14:41:43Z</dcterms:created>
  <dcterms:modified xsi:type="dcterms:W3CDTF">2012-07-18T08:22:30Z</dcterms:modified>
</cp:coreProperties>
</file>