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71" r:id="rId15"/>
    <p:sldId id="268" r:id="rId16"/>
    <p:sldId id="267" r:id="rId17"/>
    <p:sldId id="272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8" d="100"/>
          <a:sy n="78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1BCBE-4333-4350-AECD-C856FE13565A}" type="datetimeFigureOut">
              <a:rPr lang="nl-NL" smtClean="0"/>
              <a:t>18-7-2012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2FD52-C967-43A4-816E-7869FFA2539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79512" y="188640"/>
            <a:ext cx="79208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/>
              <a:t>Jaarthema: 2 </a:t>
            </a:r>
            <a:r>
              <a:rPr lang="nl-NL" sz="3200" b="1" dirty="0" err="1" smtClean="0"/>
              <a:t>Corinthiërs</a:t>
            </a:r>
            <a:r>
              <a:rPr lang="nl-NL" sz="3200" b="1" dirty="0" smtClean="0"/>
              <a:t> 4:18</a:t>
            </a:r>
            <a:r>
              <a:rPr lang="nl-NL" sz="3200" b="1" dirty="0" smtClean="0"/>
              <a:t> ‘en wij niet opmerken wat zichtbaar is, maar wat onzichtbaar is, want het zichtbare is voor een korte era, het onzichtbare is echter </a:t>
            </a:r>
            <a:r>
              <a:rPr lang="nl-NL" sz="3200" b="1" dirty="0" err="1" smtClean="0"/>
              <a:t>eonisch</a:t>
            </a:r>
            <a:r>
              <a:rPr lang="nl-NL" sz="3200" b="1" dirty="0" smtClean="0"/>
              <a:t>’. </a:t>
            </a:r>
            <a:endParaRPr lang="nl-NL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encrypted-tbn2.google.com/images?q=tbn:ANd9GcRcgi9A0di0fdA7MOmou8z103GR0jHVNSggJulPyXXcAPFsKesm8U0ZNwzUS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182" y="2204864"/>
            <a:ext cx="6623605" cy="4176464"/>
          </a:xfrm>
          <a:prstGeom prst="rect">
            <a:avLst/>
          </a:prstGeom>
          <a:noFill/>
        </p:spPr>
      </p:pic>
      <p:sp>
        <p:nvSpPr>
          <p:cNvPr id="3" name="Rechthoek 2"/>
          <p:cNvSpPr/>
          <p:nvPr/>
        </p:nvSpPr>
        <p:spPr>
          <a:xfrm>
            <a:off x="323528" y="332656"/>
            <a:ext cx="8424936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nl-NL" sz="3600" b="1" dirty="0" smtClean="0"/>
              <a:t>Wij weten immers dat, wanneer ons </a:t>
            </a:r>
            <a:r>
              <a:rPr lang="nl-NL" sz="3600" b="1" u="sng" dirty="0" smtClean="0"/>
              <a:t>aardse huis</a:t>
            </a:r>
            <a:r>
              <a:rPr lang="nl-NL" sz="3600" b="1" dirty="0" smtClean="0"/>
              <a:t>, deze </a:t>
            </a:r>
            <a:r>
              <a:rPr lang="nl-NL" sz="3600" b="1" u="sng" dirty="0" smtClean="0"/>
              <a:t>tent</a:t>
            </a:r>
            <a:r>
              <a:rPr lang="nl-NL" sz="3600" b="1" dirty="0" smtClean="0"/>
              <a:t>, afgebroken wordt…</a:t>
            </a:r>
            <a:br>
              <a:rPr lang="nl-NL" sz="3600" b="1" dirty="0" smtClean="0"/>
            </a:br>
            <a:r>
              <a:rPr lang="nl-NL" sz="2400" b="1" dirty="0" smtClean="0"/>
              <a:t>2 </a:t>
            </a:r>
            <a:r>
              <a:rPr lang="nl-NL" sz="2400" b="1" dirty="0" err="1" smtClean="0"/>
              <a:t>Corinthiërs</a:t>
            </a:r>
            <a:r>
              <a:rPr lang="nl-NL" sz="2400" b="1" dirty="0" smtClean="0"/>
              <a:t> 5:1</a:t>
            </a:r>
            <a:endParaRPr lang="nl-NL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95536" y="260648"/>
            <a:ext cx="3019416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dirty="0" smtClean="0">
                <a:solidFill>
                  <a:srgbClr val="C00000"/>
                </a:solidFill>
              </a:rPr>
              <a:t>Abraham</a:t>
            </a:r>
          </a:p>
          <a:p>
            <a:r>
              <a:rPr lang="nl-NL" sz="4000" b="1" dirty="0">
                <a:solidFill>
                  <a:srgbClr val="C00000"/>
                </a:solidFill>
              </a:rPr>
              <a:t>w</a:t>
            </a:r>
            <a:r>
              <a:rPr lang="nl-NL" sz="4000" b="1" dirty="0" smtClean="0">
                <a:solidFill>
                  <a:srgbClr val="C00000"/>
                </a:solidFill>
              </a:rPr>
              <a:t>oonde </a:t>
            </a:r>
          </a:p>
          <a:p>
            <a:r>
              <a:rPr lang="nl-NL" sz="4000" b="1" dirty="0">
                <a:solidFill>
                  <a:srgbClr val="C00000"/>
                </a:solidFill>
              </a:rPr>
              <a:t>i</a:t>
            </a:r>
            <a:r>
              <a:rPr lang="nl-NL" sz="4000" b="1" dirty="0" smtClean="0">
                <a:solidFill>
                  <a:srgbClr val="C00000"/>
                </a:solidFill>
              </a:rPr>
              <a:t>n tenten</a:t>
            </a:r>
          </a:p>
          <a:p>
            <a:r>
              <a:rPr lang="nl-NL" sz="4000" b="1" dirty="0" smtClean="0">
                <a:solidFill>
                  <a:srgbClr val="C00000"/>
                </a:solidFill>
              </a:rPr>
              <a:t>Hebreeën 11 </a:t>
            </a:r>
            <a:endParaRPr lang="nl-NL" sz="4000" b="1" dirty="0">
              <a:solidFill>
                <a:srgbClr val="C00000"/>
              </a:solidFill>
            </a:endParaRPr>
          </a:p>
        </p:txBody>
      </p:sp>
      <p:pic>
        <p:nvPicPr>
          <p:cNvPr id="24578" name="Picture 2" descr="https://encrypted-tbn1.google.com/images?q=tbn:ANd9GcQfOmI1JnVA5yj4Gkkj6mJ8AyH6r0ALyeHKX4SxXbhWZ9Y8UP6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996952"/>
            <a:ext cx="4876492" cy="3389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79512" y="188640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chemeClr val="accent2">
                    <a:lumMod val="50000"/>
                  </a:schemeClr>
                </a:solidFill>
              </a:rPr>
              <a:t>Door het geloof is Abraham, toen hij geroepen werd, gehoorzaam geweest om weg te gaan naar de plaats die hij tot een erfdeel ontvangen zou. </a:t>
            </a:r>
          </a:p>
          <a:p>
            <a:endParaRPr lang="nl-NL" sz="36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nl-NL" sz="3600" b="1" dirty="0" smtClean="0">
                <a:solidFill>
                  <a:schemeClr val="accent2">
                    <a:lumMod val="50000"/>
                  </a:schemeClr>
                </a:solidFill>
              </a:rPr>
              <a:t>En hij is weggegaan zonder te weten waar hij komen zou</a:t>
            </a:r>
            <a:r>
              <a:rPr lang="nl-NL" dirty="0"/>
              <a:t> </a:t>
            </a:r>
            <a:r>
              <a:rPr lang="nl-NL" dirty="0" smtClean="0"/>
              <a:t>      </a:t>
            </a:r>
            <a:r>
              <a:rPr lang="nl-NL" b="1" dirty="0" smtClean="0">
                <a:solidFill>
                  <a:schemeClr val="tx2"/>
                </a:solidFill>
              </a:rPr>
              <a:t>Hebreeën 11:8</a:t>
            </a:r>
            <a:endParaRPr lang="nl-NL" b="1" dirty="0">
              <a:solidFill>
                <a:schemeClr val="tx2"/>
              </a:solidFill>
            </a:endParaRPr>
          </a:p>
        </p:txBody>
      </p:sp>
      <p:pic>
        <p:nvPicPr>
          <p:cNvPr id="27650" name="Picture 2" descr="https://encrypted-tbn3.google.com/images?q=tbn:ANd9GcTKE88Cq5HP67CCJ10zDWiUP_Y2cRfkMSQF6QJRBj571a8GlOq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3782" y="4293096"/>
            <a:ext cx="4369287" cy="2363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:\Mijn afbeeldingen\nieuw jeruzal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6840760" cy="4942595"/>
          </a:xfrm>
          <a:prstGeom prst="rect">
            <a:avLst/>
          </a:prstGeom>
          <a:noFill/>
        </p:spPr>
      </p:pic>
      <p:sp>
        <p:nvSpPr>
          <p:cNvPr id="3" name="Rechthoek 2"/>
          <p:cNvSpPr/>
          <p:nvPr/>
        </p:nvSpPr>
        <p:spPr>
          <a:xfrm>
            <a:off x="1403648" y="188640"/>
            <a:ext cx="6696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>
                <a:solidFill>
                  <a:schemeClr val="accent2">
                    <a:lumMod val="50000"/>
                  </a:schemeClr>
                </a:solidFill>
              </a:rPr>
              <a:t>wij een </a:t>
            </a:r>
            <a:r>
              <a:rPr lang="nl-NL" sz="3200" b="1" i="1" dirty="0" smtClean="0">
                <a:solidFill>
                  <a:schemeClr val="accent2">
                    <a:lumMod val="50000"/>
                  </a:schemeClr>
                </a:solidFill>
              </a:rPr>
              <a:t>gebouw</a:t>
            </a:r>
            <a:r>
              <a:rPr lang="nl-NL" sz="3200" b="1" dirty="0" smtClean="0">
                <a:solidFill>
                  <a:schemeClr val="accent2">
                    <a:lumMod val="50000"/>
                  </a:schemeClr>
                </a:solidFill>
              </a:rPr>
              <a:t> uit God hebben, een </a:t>
            </a:r>
            <a:r>
              <a:rPr lang="nl-NL" sz="3200" b="1" i="1" dirty="0" smtClean="0">
                <a:solidFill>
                  <a:schemeClr val="accent2">
                    <a:lumMod val="50000"/>
                  </a:schemeClr>
                </a:solidFill>
              </a:rPr>
              <a:t>huis</a:t>
            </a:r>
            <a:r>
              <a:rPr lang="nl-NL" sz="3200" b="1" dirty="0" smtClean="0">
                <a:solidFill>
                  <a:schemeClr val="accent2">
                    <a:lumMod val="50000"/>
                  </a:schemeClr>
                </a:solidFill>
              </a:rPr>
              <a:t>, niet met handen gemaakt, maar </a:t>
            </a:r>
            <a:r>
              <a:rPr lang="nl-NL" sz="3200" b="1" dirty="0" err="1" smtClean="0">
                <a:solidFill>
                  <a:schemeClr val="accent2">
                    <a:lumMod val="50000"/>
                  </a:schemeClr>
                </a:solidFill>
              </a:rPr>
              <a:t>eonisch</a:t>
            </a:r>
            <a:r>
              <a:rPr lang="nl-NL" sz="3200" b="1" dirty="0" smtClean="0">
                <a:solidFill>
                  <a:schemeClr val="accent2">
                    <a:lumMod val="50000"/>
                  </a:schemeClr>
                </a:solidFill>
              </a:rPr>
              <a:t> in de hemelen </a:t>
            </a:r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2 </a:t>
            </a:r>
            <a:r>
              <a:rPr lang="nl-NL" sz="2400" b="1" dirty="0" err="1" smtClean="0">
                <a:solidFill>
                  <a:schemeClr val="accent2">
                    <a:lumMod val="50000"/>
                  </a:schemeClr>
                </a:solidFill>
              </a:rPr>
              <a:t>Corinthiërs</a:t>
            </a:r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 5:1</a:t>
            </a:r>
            <a:endParaRPr lang="nl-NL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067944" y="2924944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4000" b="1" dirty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nl-NL" sz="4000" b="1" dirty="0" smtClean="0">
                <a:solidFill>
                  <a:schemeClr val="accent6">
                    <a:lumMod val="50000"/>
                  </a:schemeClr>
                </a:solidFill>
              </a:rPr>
              <a:t>oor het geloof is hij een inwoner geweest in het land van de belofte als in een vreemd land </a:t>
            </a:r>
            <a:r>
              <a:rPr lang="nl-NL" sz="2400" b="1" dirty="0" smtClean="0">
                <a:solidFill>
                  <a:schemeClr val="accent6">
                    <a:lumMod val="50000"/>
                  </a:schemeClr>
                </a:solidFill>
              </a:rPr>
              <a:t>Hebreeën 11:9</a:t>
            </a:r>
          </a:p>
        </p:txBody>
      </p:sp>
      <p:pic>
        <p:nvPicPr>
          <p:cNvPr id="28674" name="Picture 2" descr="https://encrypted-tbn0.google.com/images?q=tbn:ANd9GcQujDuIthGXKgZduOrfvyiXZzDoVTjtk_cGLdQ8qCkVXRs5e_p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9843"/>
            <a:ext cx="3528392" cy="5254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95536" y="620688"/>
            <a:ext cx="7577267" cy="32008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5400" b="1" dirty="0"/>
              <a:t>g</a:t>
            </a:r>
            <a:r>
              <a:rPr lang="nl-NL" sz="5400" b="1" dirty="0" smtClean="0"/>
              <a:t>ebouw – opbouw</a:t>
            </a:r>
            <a:br>
              <a:rPr lang="nl-NL" sz="5400" b="1" dirty="0" smtClean="0"/>
            </a:br>
            <a:r>
              <a:rPr lang="nl-NL" sz="3200" b="1" dirty="0" smtClean="0"/>
              <a:t>laten wij dus najagen wat de vrede </a:t>
            </a:r>
            <a:br>
              <a:rPr lang="nl-NL" sz="3200" b="1" dirty="0" smtClean="0"/>
            </a:br>
            <a:r>
              <a:rPr lang="nl-NL" sz="3200" b="1" dirty="0" smtClean="0"/>
              <a:t>en de onderlinge </a:t>
            </a:r>
            <a:r>
              <a:rPr lang="nl-NL" sz="3200" b="1" i="1" dirty="0" smtClean="0"/>
              <a:t>opbouw</a:t>
            </a:r>
            <a:r>
              <a:rPr lang="nl-NL" sz="3200" b="1" dirty="0" smtClean="0"/>
              <a:t> bevordert </a:t>
            </a:r>
            <a:r>
              <a:rPr lang="nl-NL" sz="2000" b="1" dirty="0" smtClean="0"/>
              <a:t>Rom.14:19</a:t>
            </a:r>
            <a:br>
              <a:rPr lang="nl-NL" sz="2000" b="1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3200" b="1" dirty="0" smtClean="0"/>
              <a:t>laat daarom ieder van ons zijn naaste </a:t>
            </a:r>
            <a:br>
              <a:rPr lang="nl-NL" sz="3200" b="1" dirty="0" smtClean="0"/>
            </a:br>
            <a:r>
              <a:rPr lang="nl-NL" sz="3200" b="1" dirty="0" smtClean="0"/>
              <a:t>behagen, ten goede, tot </a:t>
            </a:r>
            <a:r>
              <a:rPr lang="nl-NL" sz="3200" b="1" i="1" dirty="0" smtClean="0"/>
              <a:t>opbouw</a:t>
            </a:r>
            <a:r>
              <a:rPr lang="nl-NL" sz="3200" b="1" dirty="0" smtClean="0"/>
              <a:t>   </a:t>
            </a:r>
            <a:r>
              <a:rPr lang="nl-NL" sz="2000" b="1" dirty="0" smtClean="0"/>
              <a:t>Rom.15:2</a:t>
            </a:r>
            <a:endParaRPr lang="nl-NL" sz="2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827584" y="260648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/>
              <a:t>w</a:t>
            </a:r>
            <a:r>
              <a:rPr lang="nl-NL" sz="3600" b="1" dirty="0" smtClean="0"/>
              <a:t>ant in deze </a:t>
            </a:r>
            <a:r>
              <a:rPr lang="nl-NL" sz="3600" b="1" i="1" dirty="0" smtClean="0"/>
              <a:t>zuchten</a:t>
            </a:r>
            <a:r>
              <a:rPr lang="nl-NL" sz="3600" b="1" dirty="0" smtClean="0"/>
              <a:t> wij ook, en </a:t>
            </a:r>
            <a:r>
              <a:rPr lang="nl-NL" sz="3600" b="1" i="1" dirty="0" smtClean="0"/>
              <a:t>verlangen</a:t>
            </a:r>
            <a:r>
              <a:rPr lang="nl-NL" sz="3600" b="1" dirty="0" smtClean="0"/>
              <a:t> wij er </a:t>
            </a:r>
            <a:r>
              <a:rPr lang="nl-NL" sz="3600" b="1" i="1" dirty="0" smtClean="0"/>
              <a:t>vurig naar</a:t>
            </a:r>
            <a:r>
              <a:rPr lang="nl-NL" sz="3600" b="1" dirty="0" smtClean="0"/>
              <a:t> met onze behuizing die uit de hemel is, overkleed te worden…</a:t>
            </a:r>
            <a:endParaRPr lang="nl-NL" sz="3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71600" y="188640"/>
            <a:ext cx="72008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/>
              <a:t>als wij maar bekleed en niet naakt zullen bevonden worden</a:t>
            </a:r>
            <a:br>
              <a:rPr lang="nl-NL" sz="4000" b="1" dirty="0" smtClean="0"/>
            </a:br>
            <a:r>
              <a:rPr lang="nl-NL" sz="2400" b="1" dirty="0" smtClean="0"/>
              <a:t>2 </a:t>
            </a:r>
            <a:r>
              <a:rPr lang="nl-NL" sz="2400" b="1" dirty="0" err="1" smtClean="0"/>
              <a:t>Corinthiërs</a:t>
            </a:r>
            <a:r>
              <a:rPr lang="nl-NL" sz="2400" b="1" dirty="0" smtClean="0"/>
              <a:t> 5:3 </a:t>
            </a:r>
            <a:endParaRPr lang="nl-NL" sz="2400" b="1" dirty="0"/>
          </a:p>
        </p:txBody>
      </p:sp>
      <p:pic>
        <p:nvPicPr>
          <p:cNvPr id="29698" name="Picture 2" descr="https://encrypted-tbn0.google.com/images?q=tbn:ANd9GcSGjYNDJSXzB_b-ZysjW3eetBQ8b-MOGyv7aa_-9d-N0ZRmJ0dWKU_ivr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6166784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83568" y="332656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/>
              <a:t>want </a:t>
            </a:r>
            <a:r>
              <a:rPr lang="nl-NL" sz="3600" b="1" dirty="0"/>
              <a:t>het kortstondige, lichte van onze verdrukking werkt voor </a:t>
            </a:r>
            <a:br>
              <a:rPr lang="nl-NL" sz="3600" b="1" dirty="0"/>
            </a:br>
            <a:r>
              <a:rPr lang="nl-NL" sz="3600" b="1" dirty="0"/>
              <a:t>ons een alles te boven gaan </a:t>
            </a:r>
            <a:r>
              <a:rPr lang="nl-NL" sz="3600" b="1" dirty="0" err="1"/>
              <a:t>eonisch</a:t>
            </a:r>
            <a:r>
              <a:rPr lang="nl-NL" sz="3600" b="1" dirty="0"/>
              <a:t> gewicht aan heerlijkheid uit </a:t>
            </a:r>
            <a:r>
              <a:rPr lang="nl-NL" sz="3600" b="1" dirty="0" smtClean="0"/>
              <a:t>  </a:t>
            </a:r>
            <a:r>
              <a:rPr lang="nl-NL" sz="2000" b="1" dirty="0" smtClean="0"/>
              <a:t>(2 </a:t>
            </a:r>
            <a:r>
              <a:rPr lang="nl-NL" sz="2000" b="1" dirty="0" err="1" smtClean="0"/>
              <a:t>Corinthiërs</a:t>
            </a:r>
            <a:r>
              <a:rPr lang="nl-NL" sz="2000" b="1" dirty="0" smtClean="0"/>
              <a:t> 4:17)</a:t>
            </a:r>
            <a:endParaRPr lang="nl-NL" sz="3600" b="1" dirty="0"/>
          </a:p>
        </p:txBody>
      </p:sp>
      <p:sp>
        <p:nvSpPr>
          <p:cNvPr id="1026" name="AutoShape 2" descr="data:image/jpeg;base64,/9j/4AAQSkZJRgABAQAAAQABAAD/2wCEAAkGBhENDhIPDw0QEg8QEBcRDw8QEBUREA4RFREVFhYQEhIXGyYeFxklGRIVIDsgJzMpLCwsFh4xNTwqNSYrLCoBCQoKBQUFDQUFDSkYEhgpKSkpKSkpKSkpKSkpKSkpKSkpKSkpKSkpKSkpKSkpKSkpKSkpKSkpKSkpKSkpKSkpKf/AABEIALkBEQMBIgACEQEDEQH/xAAcAAEAAQUBAQAAAAAAAAAAAAAABQMEBgcIAgH/xABHEAABAwIBBwYHDwMEAwAAAAABAAIDBBEFBhIhMUFRYQcTFjKB0ggiI1RxdJQUGDVCQ1VigpGSobGzw9MVM1JTY3LBJKLx/8QAFAEBAAAAAAAAAAAAAAAAAAAAAP/EABQRAQAAAAAAAAAAAAAAAAAAAAD/2gAMAwEAAhEDEQA/AN4oiICIiAiIgIiICKFxvLSgw94ZV10EUhFxG5/j2OolguQOJV7hWNU9aznKWoimZqLonteAdxsdB4FBeoiICIiAiIgIrDG8ep8PhM9XOyGIEDPedbjqa0DS46DoFzoKpZP5T0mJxGWjqWTMac1xbcFp3Oa4Bze0IJRERAREQEREBERAREQEREBERAREQEREBERAREQEREBW2JVfMQSyhucYonyBo+NmsLrdtlcr4RdBxNiWIyVU0k8zy+WV5fI863OJuf8A4p7k2mrG4rTCgL+edK0Pa0+K6K4MglGoszb3v2abKd5WuTGTCKh1RAwuw+Z92EC/uZzj/ZfuF9R2jRrGmx5JMs4cGxLnqhp5maIwSSNF3Qhz2OEgaNJF2C4Gmx0XtYh1ait6GviqY2zQSskieLskjcHNcOBCr3QfURLoCL5dfUGr+XvJaprqGOanLTHRc7PURl1nOZmDx27CWhr9H0tCjPB5yXqaaGaukLW09WxohYHXe/m3vHOOGpo0uA2m51bfPL5ygcxH/Sad3lJmh1W4HqRHS2H0u1n6Nv8AJRnIFygZj/6RUO8R5c+jcfiv0ufB6DpcOOcNoQb4REQEREBERAREQEREBERAREQEREBERAREQEREBERARFQrqsQxOkIJzRoaNb3E2axvEuIA4lBj+VdGyv8A/GkGdTtkibM3Y+SRwDWEajmsdn2O18Z2LVuUfIKZ2unw2RrJWktmopSQxsjdfMyG5DTocA7Y4aVt+ekMUEQcQZHVUT5XDU6R0zS4jhc2G4ADYribyFQ2T5OotHJubKB5N/aLsvvEYQcsnJrG8LeQymxGA30ugEoY4j/ci8V32r30qx1mg1mKD/k+e/4rrVEHIsuPY3LodVYo4bucqLfYCrR+F4pN1oMQkvvjnf8A9LsVEHHXRPFGDP8A6diDQNbvc04A7c1eaLLHEaJ1oq+rjLTYs55+aCNjo3G32hdjrHcsMiKLFYXCqp2ueGnMnaA2eOw0ZsmvsNxwQclYvi81dO+pqZDJNKbyPIAziAANDQANAA0bl8wrEHUtRDUM68MrJW+ljg4fkrREHblDXR1EbZYZGPjcLtexwc09o0KuuLMHx+poJOcpKmWF+0xvLQ7g5upw4G63RkJ4QIkLYMWaGOOhtZG2zCf96MdX/k3RwGtButF4gnbIxr2Pa9jgHNe0hzXNIuHNI0EcV7QEREBERAREQEREBERAREQEREBERAREQEREBR0vl6kM+Tp7PfudM4eI36rSXW3ujKuq2rEMbpCCc0aGjrPcdDWN4kkAcSFTwykMUYDyDI4l8rhqdI43dbgNQ4ADYgpYz1I/WYf1Wq5raQTROjJIDhocOsw62vbxBAI4gK2xnqR+sw/qtUggtMMqzLGC8ASNJZK0amyN0OtwOscHA7VdqNl8hUh/ydRZj9zZmjxHfWaC2+9sYUkgIiIC+ObcEb9C+og4kr6UwTSROFnRyOjcNxa4tI/BUAFtHlzyB9wVRxCJwNPWyuLmfGinILnDi11nO4aRuvGcj2QP9YreckcBTUbo5Jh8aVxJLIgNx5s3O4cUHQUeRNHNRQ09VRQS83TxxEvjbnjNja3Q+2c06NYK1Byj8hTqVrqrCw+WEXMlKSXzRD/KI65G8OsPpbOgUQcrcnPKpUYI8ROzpqFzvKU5OmO50vhJ6ruGo8DpHTOBY9BiNOyppZRJE8aCNbTtY4a2uG4rAOUvkXhxPPqqLNgres5vVhqj9K3Uf9Ia9u8aYyfylxHJitczNfG4ECopJgeblA1Ej0anjfouDYh1sixPIflLosaYBC/m6kC8lLIQJW7yz/UbxHaAssQEWg/CGyhqY66CmiqpGQ+5hK6KN5ZeR0sjc5+adPisba+rTvWEZK8quJYZK0tqpJoQRn087zIxzdrWl1yw8W/jqQdZorTCcRZV08NTHfm54mSsvrzXtDhfjYq7QEREBERAREQEREBERAREQERUK2qEMbpHXIaL2HWcdjWjaSbADeQgtJvL1LWfJ09pJNzpSPJs+qLvtvMZUkrTDKUxR+PYyvJklI1GR2kgHcNDRwaFdoI/GepH6zD+q1SCj8Z6kfrMP6rVIIKFdSCaJ0ZJGcNDhrY4G7Xt4hwBHEBeMNqzLEC4ASNJZK0amyNNnAcLi43gg7VdKNk8hUh3ydTZjtzZmt8R31mAtvvYwbUEkiIgIiINR+Eh8G03rn7Mii/Bn6uI+mn/ACqFKeEh8G03rn7Mii/Bn6uI+mn/ACqEG8EREBY7ljkJR41DzdVF47R5KdlhNCfou2j6JuPzWRIg5Yyu5JsRwaTnY2vngY7OZVU4dnMsdBkY3xozx0jirSDldxmNgjGJykAWu9kcj+172Fx+1dZKNrsmqOpN56GmlJ1mWCOQntc0oOOMSxOarldPUTPllf1pJHFzjYWAudgAtbYpDJjJCrxWZsNJA593APlsRFCP8pH6mgfadl10bjWRGHvkayLDqSNsUsXOPip42uMksjWtYHBuxji8jeY1l2DSAwhuY1j4yY5GMGa1r26Dmt2NPWHBwQesGwxtHSw0zCSyCFkLSdZDGBoJ+xXiIgIiICIiAiIgIiICIiAiIgKNn8vUtj+TgtLJudKf7bOzS+2w82Ve1dQIo3yEEhjC8hou4hoJIA2nQsbwvLPDY4/HxfD+deTJMRWQkc47WAc7SALNHBoQZSigenuF/O9B7ZD3k6e4X870HtkPeQX2M9SP1mH9VqkFimLZc4a5sebitCbVERNquE2AkaSetqsr3p7hfzvQe2Q95BPK3rqQTROjJIuPFcNbHA3a8cQ4A9iienuF/O9B7ZD3k6e4X870HtkPeQSmG1ZmiDnAB4JZK0amSNNnAcLg2O0EHarpY5h2UtHNW5lLW00/uhhL2QTslcySNuiQtYSQCwZpOq7GDasjQEREGo/CQ+Dab1z9mRRfgz9XEfTT/lUKU8JD4NpvXP2ZFF+DP1cR9NP+VQg3giIgIiICoVtUIY3SOBIaNDR1nnUGN3kkgDiQq6jZvL1LY/k4LSSbnSn+2zsF322Hmygt56UxU8YeQZH1UL5XDUZHTsLrcB1RwaAriXyFS1/ydRaOTc2UDyb/AKwuy+8RhesZ6kfrMH67Fc1tIJonRkkZw0OHWY4aWvbxBAI4gIK6K0wyrMsYLwBI0lkrRqbI02dbgdY4EHartAREQEREBERAREQEREBERAWA5bcjdDixdM0GlqnaTNCBmyHfLFoDjxFidpKz5EHL2UHIditGSY4W1UY1Pp3XfbjE6zr+i6wiuwqemdmz080Tt0sboz9jgF2wvjmg6CARuOkIOHl9a0k2AJJ1AaSexdpyYHTON3UkBO8wsJ/JV6eiji/txMZ/wYG/kEHI2D8nmKVpHMYdUFp1PewxR+nnJLNWycmPBzkcQ/EqsNbrMFN4zjwdK4WHYD6VvdEEVk9kvSYZFzNHTsiYesWi75Dve8+M4+lSqIgIiINR+Eh8G03rn7Mii/Bn6uI+mn/KoUp4SHwbTeufsyKL8Gfq4j6af8qhBvBERAREQUayqEMbpHXs0XsOs47GtG0k2AG8hUsLpTFH49jK8mSYjUZHawDuGho4NCo1Hl6hsfycFpZNxkN+aZ2WL+BEZ2qRQR+NdSP1mD9dikFH411I/WYP12KQQRsvkKkP+TqLMfubM0eI76zQW33tjG1SSoV1IJonRkkZw0OGtjgbte3iHAEcQvGG1ZliBcAJGkslaNTZGmzgOFxcbwQdqC6REQEREBERAREQEREBERAREQEREBERAREQEREBERBqDwkp2igpIy4Z7qoua3aWticHHsL2/aovwaJ2g4hHnDPIgeG7S0c8CR6C5v2hYNyw5TOxDGJxneSpXGmhbsAjJD3ekvzjfdbcozk8ymdheKU9QHWYXiOcbHQPIDwfRod6WhB1+iIgKjWVTYY3SOvmsaSQNJP0WjaSdAG8hVlHVPl6hsXxIbTS7i+55pnYQX8C1m9BVwuldHHd9udkJkmI0jPdraDtDQA0cGhXiIgj8a6kfrMH67FIKPxrqR+swfrsUggKOf5CpDvk6nxXbmztb4rvrMBbffGwbVIq3r6QTROjJIJHiuGtjwQWvHEOAPYguEVrhtWZog5wAeLslaNTJGnNc0cLg2O0WO1XSAiIgIiICIiAiIgIiICIiAiIgIiICIiAiIgL491gSdQFz2L6rbE5hHTyvcbNZE9zjuAYST+CDiutqDLK+RxuZHueTvLnEk/iqQQr4g7UwGr5+jp5v9Wnjk+9G13/AGr9QWQkwfhFA4G49xQDtELQfxCnUFCtq2wRPmkNmRsL3nc1oJP4BQOF5V4fHHeTFKHnZHGSW1XCRnut4oOdpDQGtHBoWSrXuWHInh+Jl0sTTSVDtJkgaObed74dR9IzSdt0GUdNcO+dKH2uHvJ01w750ofa4e8uesoOQvFaMkxRMqoxqdTu8e3GJ1nX4DOWDV+Ez0zs2op5YXf4yxujP2OAQdY4vljh7mMDcTojaohJtVRGwEzCT1tVle9NcO+dKH2uHvLjZEHZPTXDvnSh9rh7ydNcO+dKH2uHvLk/CMjq+uIFNQVEgPxmxOEY9Mhs0dpWycl/B1qJSH4jUNgZrMMJEkx4F/Ub6RnINxYfjtNLWFtLVwTidmdIyCZkpjkYLCRwYSQ1zBm3Oi8bBrcp9RGTeSlJhUPM0cDY2/HdrkkI+NI86XH8tllLoCIiAiIgIiICIiAiIgIiICIiAiKnUSZrHOGtrSR2C6Coi5198fiPmdD92b+RPfH4j5nRfdm/kQdFIudffH4j5nRfdm/kWvsocqJ8Qq5auQ5j5nZzmROcGNOaBZoJJ2IOwq3EoadufPNHEwa3SvbG0driFpjla5ZYJqaTD8NfzhmGZUVIuIxGetHFfrF2ou1WJte9xo57y43JJO8m5XlAREQbj5H+V+KghGH4g4tha4+56gAuEQcbmOQDTm5xJDtNr2OjVvTDsXgqm59PURTMPxopGyD/ANSuKF6a4g3Bsd40FB3Ci4swvHJqWohqGvLnQSsla17nFjix4cA4A6tC2T74/EfM6L7s38iDopeXsDhYgEHWCLg9i5398fiPmdF92b+RPfH4j5nRfdm/kQb4kyao3m7qGlcd7qeMn8WqrTYLTwm8VLAw72RMYfwC85P4g6qoqaoeGh09PFM4Nvmh0kbXENvptdyv0BERAREQEREBERAREQEREBERAREQEREBfCL6CvqIIvotReYUns0XdTotReYUns0XdUoiCL6LUXmFJ7NF3U6LUXmFJ7NF3VKIgi+i1F5hSezRd1Oi1F5hSezRd1SiIIvotReYUns0XdTotReYUns0XdUoiCL6LUXmFJ7NF3U6LUXmFJ7NF3VKIgi+i1F5hSezRd1Oi1F5hSezRd1SiIIvotReYUns0XdTotReYUns0XdUoiDzFEGNDWtDWtAa1rQAGgCwAA1Cy9IiAiIgIiICIiAiIgIiICIiAiIgIiICIiAiIgIiICIiAiIgIiICIiAiIgIiICIiAiIgIiICIiAiIgIiI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28" name="AutoShape 4" descr="data:image/jpeg;base64,/9j/4AAQSkZJRgABAQAAAQABAAD/2wCEAAkGBhENDhIPDw0QEg8QEBcRDw8QEBUREA4RFREVFhYQEhIXGyYeFxklGRIVIDsgJzMpLCwsFh4xNTwqNSYrLCoBCQoKBQUFDQUFDSkYEhgpKSkpKSkpKSkpKSkpKSkpKSkpKSkpKSkpKSkpKSkpKSkpKSkpKSkpKSkpKSkpKSkpKf/AABEIALkBEQMBIgACEQEDEQH/xAAcAAEAAQUBAQAAAAAAAAAAAAAABQMEBgcIAgH/xABHEAABAwIBBwYHDwMEAwAAAAABAAIDBBEFBhIhMUFRYQcTFjKB0ggiI1RxdJQUGDVCQ1VigpGSobGzw9MVM1JTY3LBJKLx/8QAFAEBAAAAAAAAAAAAAAAAAAAAAP/EABQRAQAAAAAAAAAAAAAAAAAAAAD/2gAMAwEAAhEDEQA/AN4oiICIiAiIgIiICKFxvLSgw94ZV10EUhFxG5/j2OolguQOJV7hWNU9aznKWoimZqLonteAdxsdB4FBeoiICIiAiIgIrDG8ep8PhM9XOyGIEDPedbjqa0DS46DoFzoKpZP5T0mJxGWjqWTMac1xbcFp3Oa4Bze0IJRERAREQEREBERAREQEREBERAREQEREBERAREQEREBW2JVfMQSyhucYonyBo+NmsLrdtlcr4RdBxNiWIyVU0k8zy+WV5fI863OJuf8A4p7k2mrG4rTCgL+edK0Pa0+K6K4MglGoszb3v2abKd5WuTGTCKh1RAwuw+Z92EC/uZzj/ZfuF9R2jRrGmx5JMs4cGxLnqhp5maIwSSNF3Qhz2OEgaNJF2C4Gmx0XtYh1ait6GviqY2zQSskieLskjcHNcOBCr3QfURLoCL5dfUGr+XvJaprqGOanLTHRc7PURl1nOZmDx27CWhr9H0tCjPB5yXqaaGaukLW09WxohYHXe/m3vHOOGpo0uA2m51bfPL5ygcxH/Sad3lJmh1W4HqRHS2H0u1n6Nv8AJRnIFygZj/6RUO8R5c+jcfiv0ufB6DpcOOcNoQb4REQEREBERAREQEREBERAREQEREBERAREQEREBERARFQrqsQxOkIJzRoaNb3E2axvEuIA4lBj+VdGyv8A/GkGdTtkibM3Y+SRwDWEajmsdn2O18Z2LVuUfIKZ2unw2RrJWktmopSQxsjdfMyG5DTocA7Y4aVt+ekMUEQcQZHVUT5XDU6R0zS4jhc2G4ADYribyFQ2T5OotHJubKB5N/aLsvvEYQcsnJrG8LeQymxGA30ugEoY4j/ci8V32r30qx1mg1mKD/k+e/4rrVEHIsuPY3LodVYo4bucqLfYCrR+F4pN1oMQkvvjnf8A9LsVEHHXRPFGDP8A6diDQNbvc04A7c1eaLLHEaJ1oq+rjLTYs55+aCNjo3G32hdjrHcsMiKLFYXCqp2ueGnMnaA2eOw0ZsmvsNxwQclYvi81dO+pqZDJNKbyPIAziAANDQANAA0bl8wrEHUtRDUM68MrJW+ljg4fkrREHblDXR1EbZYZGPjcLtexwc09o0KuuLMHx+poJOcpKmWF+0xvLQ7g5upw4G63RkJ4QIkLYMWaGOOhtZG2zCf96MdX/k3RwGtButF4gnbIxr2Pa9jgHNe0hzXNIuHNI0EcV7QEREBERAREQEREBERAREQEREBERAREQEREBR0vl6kM+Tp7PfudM4eI36rSXW3ujKuq2rEMbpCCc0aGjrPcdDWN4kkAcSFTwykMUYDyDI4l8rhqdI43dbgNQ4ADYgpYz1I/WYf1Wq5raQTROjJIDhocOsw62vbxBAI4gK2xnqR+sw/qtUggtMMqzLGC8ASNJZK0amyN0OtwOscHA7VdqNl8hUh/ydRZj9zZmjxHfWaC2+9sYUkgIiIC+ObcEb9C+og4kr6UwTSROFnRyOjcNxa4tI/BUAFtHlzyB9wVRxCJwNPWyuLmfGinILnDi11nO4aRuvGcj2QP9YreckcBTUbo5Jh8aVxJLIgNx5s3O4cUHQUeRNHNRQ09VRQS83TxxEvjbnjNja3Q+2c06NYK1Byj8hTqVrqrCw+WEXMlKSXzRD/KI65G8OsPpbOgUQcrcnPKpUYI8ROzpqFzvKU5OmO50vhJ6ruGo8DpHTOBY9BiNOyppZRJE8aCNbTtY4a2uG4rAOUvkXhxPPqqLNgres5vVhqj9K3Uf9Ia9u8aYyfylxHJitczNfG4ECopJgeblA1Ej0anjfouDYh1sixPIflLosaYBC/m6kC8lLIQJW7yz/UbxHaAssQEWg/CGyhqY66CmiqpGQ+5hK6KN5ZeR0sjc5+adPisba+rTvWEZK8quJYZK0tqpJoQRn087zIxzdrWl1yw8W/jqQdZorTCcRZV08NTHfm54mSsvrzXtDhfjYq7QEREBERAREQEREBERAREQERUK2qEMbpHXIaL2HWcdjWjaSbADeQgtJvL1LWfJ09pJNzpSPJs+qLvtvMZUkrTDKUxR+PYyvJklI1GR2kgHcNDRwaFdoI/GepH6zD+q1SCj8Z6kfrMP6rVIIKFdSCaJ0ZJGcNDhrY4G7Xt4hwBHEBeMNqzLEC4ASNJZK0amyNNnAcLi43gg7VdKNk8hUh3ydTZjtzZmt8R31mAtvvYwbUEkiIgIiINR+Eh8G03rn7Mii/Bn6uI+mn/ACqFKeEh8G03rn7Mii/Bn6uI+mn/ACqEG8EREBY7ljkJR41DzdVF47R5KdlhNCfou2j6JuPzWRIg5Yyu5JsRwaTnY2vngY7OZVU4dnMsdBkY3xozx0jirSDldxmNgjGJykAWu9kcj+172Fx+1dZKNrsmqOpN56GmlJ1mWCOQntc0oOOMSxOarldPUTPllf1pJHFzjYWAudgAtbYpDJjJCrxWZsNJA593APlsRFCP8pH6mgfadl10bjWRGHvkayLDqSNsUsXOPip42uMksjWtYHBuxji8jeY1l2DSAwhuY1j4yY5GMGa1r26Dmt2NPWHBwQesGwxtHSw0zCSyCFkLSdZDGBoJ+xXiIgIiICIiAiIgIiICIiAiIgKNn8vUtj+TgtLJudKf7bOzS+2w82Ve1dQIo3yEEhjC8hou4hoJIA2nQsbwvLPDY4/HxfD+deTJMRWQkc47WAc7SALNHBoQZSigenuF/O9B7ZD3k6e4X870HtkPeQX2M9SP1mH9VqkFimLZc4a5sebitCbVERNquE2AkaSetqsr3p7hfzvQe2Q95BPK3rqQTROjJIuPFcNbHA3a8cQ4A9iienuF/O9B7ZD3k6e4X870HtkPeQSmG1ZmiDnAB4JZK0amSNNnAcLg2O0EHarpY5h2UtHNW5lLW00/uhhL2QTslcySNuiQtYSQCwZpOq7GDasjQEREGo/CQ+Dab1z9mRRfgz9XEfTT/lUKU8JD4NpvXP2ZFF+DP1cR9NP+VQg3giIgIiICoVtUIY3SOBIaNDR1nnUGN3kkgDiQq6jZvL1LY/k4LSSbnSn+2zsF322Hmygt56UxU8YeQZH1UL5XDUZHTsLrcB1RwaAriXyFS1/ydRaOTc2UDyb/AKwuy+8RhesZ6kfrMH67Fc1tIJonRkkZw0OHWY4aWvbxBAI4gIK6K0wyrMsYLwBI0lkrRqbI02dbgdY4EHartAREQEREBERAREQEREBERAWA5bcjdDixdM0GlqnaTNCBmyHfLFoDjxFidpKz5EHL2UHIditGSY4W1UY1Pp3XfbjE6zr+i6wiuwqemdmz080Tt0sboz9jgF2wvjmg6CARuOkIOHl9a0k2AJJ1AaSexdpyYHTON3UkBO8wsJ/JV6eiji/txMZ/wYG/kEHI2D8nmKVpHMYdUFp1PewxR+nnJLNWycmPBzkcQ/EqsNbrMFN4zjwdK4WHYD6VvdEEVk9kvSYZFzNHTsiYesWi75Dve8+M4+lSqIgIiINR+Eh8G03rn7Mii/Bn6uI+mn/KoUp4SHwbTeufsyKL8Gfq4j6af8qhBvBERAREQUayqEMbpHXs0XsOs47GtG0k2AG8hUsLpTFH49jK8mSYjUZHawDuGho4NCo1Hl6hsfycFpZNxkN+aZ2WL+BEZ2qRQR+NdSP1mD9dikFH411I/WYP12KQQRsvkKkP+TqLMfubM0eI76zQW33tjG1SSoV1IJonRkkZw0OGtjgbte3iHAEcQvGG1ZliBcAJGkslaNTZGmzgOFxcbwQdqC6REQEREBERAREQEREBERAREQEREBERAREQEREBERBqDwkp2igpIy4Z7qoua3aWticHHsL2/aovwaJ2g4hHnDPIgeG7S0c8CR6C5v2hYNyw5TOxDGJxneSpXGmhbsAjJD3ekvzjfdbcozk8ymdheKU9QHWYXiOcbHQPIDwfRod6WhB1+iIgKjWVTYY3SOvmsaSQNJP0WjaSdAG8hVlHVPl6hsXxIbTS7i+55pnYQX8C1m9BVwuldHHd9udkJkmI0jPdraDtDQA0cGhXiIgj8a6kfrMH67FIKPxrqR+swfrsUggKOf5CpDvk6nxXbmztb4rvrMBbffGwbVIq3r6QTROjJIJHiuGtjwQWvHEOAPYguEVrhtWZog5wAeLslaNTJGnNc0cLg2O0WO1XSAiIgIiICIiAiIgIiICIiAiIgIiICIiAiIgL491gSdQFz2L6rbE5hHTyvcbNZE9zjuAYST+CDiutqDLK+RxuZHueTvLnEk/iqQQr4g7UwGr5+jp5v9Wnjk+9G13/AGr9QWQkwfhFA4G49xQDtELQfxCnUFCtq2wRPmkNmRsL3nc1oJP4BQOF5V4fHHeTFKHnZHGSW1XCRnut4oOdpDQGtHBoWSrXuWHInh+Jl0sTTSVDtJkgaObed74dR9IzSdt0GUdNcO+dKH2uHvJ01w750ofa4e8uesoOQvFaMkxRMqoxqdTu8e3GJ1nX4DOWDV+Ez0zs2op5YXf4yxujP2OAQdY4vljh7mMDcTojaohJtVRGwEzCT1tVle9NcO+dKH2uHvLjZEHZPTXDvnSh9rh7ydNcO+dKH2uHvLk/CMjq+uIFNQVEgPxmxOEY9Mhs0dpWycl/B1qJSH4jUNgZrMMJEkx4F/Ub6RnINxYfjtNLWFtLVwTidmdIyCZkpjkYLCRwYSQ1zBm3Oi8bBrcp9RGTeSlJhUPM0cDY2/HdrkkI+NI86XH8tllLoCIiAiIgIiICIiAiIgIiICIiAiKnUSZrHOGtrSR2C6Coi5198fiPmdD92b+RPfH4j5nRfdm/kQdFIudffH4j5nRfdm/kWvsocqJ8Qq5auQ5j5nZzmROcGNOaBZoJJ2IOwq3EoadufPNHEwa3SvbG0driFpjla5ZYJqaTD8NfzhmGZUVIuIxGetHFfrF2ou1WJte9xo57y43JJO8m5XlAREQbj5H+V+KghGH4g4tha4+56gAuEQcbmOQDTm5xJDtNr2OjVvTDsXgqm59PURTMPxopGyD/ANSuKF6a4g3Bsd40FB3Ci4swvHJqWohqGvLnQSsla17nFjix4cA4A6tC2T74/EfM6L7s38iDopeXsDhYgEHWCLg9i5398fiPmdF92b+RPfH4j5nRfdm/kQb4kyao3m7qGlcd7qeMn8WqrTYLTwm8VLAw72RMYfwC85P4g6qoqaoeGh09PFM4Nvmh0kbXENvptdyv0BERAREQEREBERAREQEREBERAREQEREBfCL6CvqIIvotReYUns0XdTotReYUns0XdUoiCL6LUXmFJ7NF3U6LUXmFJ7NF3VKIgi+i1F5hSezRd1Oi1F5hSezRd1SiIIvotReYUns0XdTotReYUns0XdUoiCL6LUXmFJ7NF3U6LUXmFJ7NF3VKIgi+i1F5hSezRd1Oi1F5hSezRd1SiIIvotReYUns0XdTotReYUns0XdUoiDzFEGNDWtDWtAa1rQAGgCwAA1Cy9IiAiIgIiICIiAiIgIiICIiAiIgIiICIiAiIgIiICIiAiIgIiICIiAiIgIiICIiAiIgIiICIiAiIgIiI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30" name="AutoShape 6" descr="data:image/jpeg;base64,/9j/4AAQSkZJRgABAQAAAQABAAD/2wCEAAkGBhENDhIPDw0QEg8QEBcRDw8QEBUREA4RFREVFhYQEhIXGyYeFxklGRIVIDsgJzMpLCwsFh4xNTwqNSYrLCoBCQoKBQUFDQUFDSkYEhgpKSkpKSkpKSkpKSkpKSkpKSkpKSkpKSkpKSkpKSkpKSkpKSkpKSkpKSkpKSkpKSkpKf/AABEIALkBEQMBIgACEQEDEQH/xAAcAAEAAQUBAQAAAAAAAAAAAAAABQMEBgcIAgH/xABHEAABAwIBBwYHDwMEAwAAAAABAAIDBBEFBhIhMUFRYQcTFjKB0ggiI1RxdJQUGDVCQ1VigpGSobGzw9MVM1JTY3LBJKLx/8QAFAEBAAAAAAAAAAAAAAAAAAAAAP/EABQRAQAAAAAAAAAAAAAAAAAAAAD/2gAMAwEAAhEDEQA/AN4oiICIiAiIgIiICKFxvLSgw94ZV10EUhFxG5/j2OolguQOJV7hWNU9aznKWoimZqLonteAdxsdB4FBeoiICIiAiIgIrDG8ep8PhM9XOyGIEDPedbjqa0DS46DoFzoKpZP5T0mJxGWjqWTMac1xbcFp3Oa4Bze0IJRERAREQEREBERAREQEREBERAREQEREBERAREQEREBW2JVfMQSyhucYonyBo+NmsLrdtlcr4RdBxNiWIyVU0k8zy+WV5fI863OJuf8A4p7k2mrG4rTCgL+edK0Pa0+K6K4MglGoszb3v2abKd5WuTGTCKh1RAwuw+Z92EC/uZzj/ZfuF9R2jRrGmx5JMs4cGxLnqhp5maIwSSNF3Qhz2OEgaNJF2C4Gmx0XtYh1ait6GviqY2zQSskieLskjcHNcOBCr3QfURLoCL5dfUGr+XvJaprqGOanLTHRc7PURl1nOZmDx27CWhr9H0tCjPB5yXqaaGaukLW09WxohYHXe/m3vHOOGpo0uA2m51bfPL5ygcxH/Sad3lJmh1W4HqRHS2H0u1n6Nv8AJRnIFygZj/6RUO8R5c+jcfiv0ufB6DpcOOcNoQb4REQEREBERAREQEREBERAREQEREBERAREQEREBERARFQrqsQxOkIJzRoaNb3E2axvEuIA4lBj+VdGyv8A/GkGdTtkibM3Y+SRwDWEajmsdn2O18Z2LVuUfIKZ2unw2RrJWktmopSQxsjdfMyG5DTocA7Y4aVt+ekMUEQcQZHVUT5XDU6R0zS4jhc2G4ADYribyFQ2T5OotHJubKB5N/aLsvvEYQcsnJrG8LeQymxGA30ugEoY4j/ci8V32r30qx1mg1mKD/k+e/4rrVEHIsuPY3LodVYo4bucqLfYCrR+F4pN1oMQkvvjnf8A9LsVEHHXRPFGDP8A6diDQNbvc04A7c1eaLLHEaJ1oq+rjLTYs55+aCNjo3G32hdjrHcsMiKLFYXCqp2ueGnMnaA2eOw0ZsmvsNxwQclYvi81dO+pqZDJNKbyPIAziAANDQANAA0bl8wrEHUtRDUM68MrJW+ljg4fkrREHblDXR1EbZYZGPjcLtexwc09o0KuuLMHx+poJOcpKmWF+0xvLQ7g5upw4G63RkJ4QIkLYMWaGOOhtZG2zCf96MdX/k3RwGtButF4gnbIxr2Pa9jgHNe0hzXNIuHNI0EcV7QEREBERAREQEREBERAREQEREBERAREQEREBR0vl6kM+Tp7PfudM4eI36rSXW3ujKuq2rEMbpCCc0aGjrPcdDWN4kkAcSFTwykMUYDyDI4l8rhqdI43dbgNQ4ADYgpYz1I/WYf1Wq5raQTROjJIDhocOsw62vbxBAI4gK2xnqR+sw/qtUggtMMqzLGC8ASNJZK0amyN0OtwOscHA7VdqNl8hUh/ydRZj9zZmjxHfWaC2+9sYUkgIiIC+ObcEb9C+og4kr6UwTSROFnRyOjcNxa4tI/BUAFtHlzyB9wVRxCJwNPWyuLmfGinILnDi11nO4aRuvGcj2QP9YreckcBTUbo5Jh8aVxJLIgNx5s3O4cUHQUeRNHNRQ09VRQS83TxxEvjbnjNja3Q+2c06NYK1Byj8hTqVrqrCw+WEXMlKSXzRD/KI65G8OsPpbOgUQcrcnPKpUYI8ROzpqFzvKU5OmO50vhJ6ruGo8DpHTOBY9BiNOyppZRJE8aCNbTtY4a2uG4rAOUvkXhxPPqqLNgres5vVhqj9K3Uf9Ia9u8aYyfylxHJitczNfG4ECopJgeblA1Ej0anjfouDYh1sixPIflLosaYBC/m6kC8lLIQJW7yz/UbxHaAssQEWg/CGyhqY66CmiqpGQ+5hK6KN5ZeR0sjc5+adPisba+rTvWEZK8quJYZK0tqpJoQRn087zIxzdrWl1yw8W/jqQdZorTCcRZV08NTHfm54mSsvrzXtDhfjYq7QEREBERAREQEREBERAREQERUK2qEMbpHXIaL2HWcdjWjaSbADeQgtJvL1LWfJ09pJNzpSPJs+qLvtvMZUkrTDKUxR+PYyvJklI1GR2kgHcNDRwaFdoI/GepH6zD+q1SCj8Z6kfrMP6rVIIKFdSCaJ0ZJGcNDhrY4G7Xt4hwBHEBeMNqzLEC4ASNJZK0amyNNnAcLi43gg7VdKNk8hUh3ydTZjtzZmt8R31mAtvvYwbUEkiIgIiINR+Eh8G03rn7Mii/Bn6uI+mn/ACqFKeEh8G03rn7Mii/Bn6uI+mn/ACqEG8EREBY7ljkJR41DzdVF47R5KdlhNCfou2j6JuPzWRIg5Yyu5JsRwaTnY2vngY7OZVU4dnMsdBkY3xozx0jirSDldxmNgjGJykAWu9kcj+172Fx+1dZKNrsmqOpN56GmlJ1mWCOQntc0oOOMSxOarldPUTPllf1pJHFzjYWAudgAtbYpDJjJCrxWZsNJA593APlsRFCP8pH6mgfadl10bjWRGHvkayLDqSNsUsXOPip42uMksjWtYHBuxji8jeY1l2DSAwhuY1j4yY5GMGa1r26Dmt2NPWHBwQesGwxtHSw0zCSyCFkLSdZDGBoJ+xXiIgIiICIiAiIgIiICIiAiIgKNn8vUtj+TgtLJudKf7bOzS+2w82Ve1dQIo3yEEhjC8hou4hoJIA2nQsbwvLPDY4/HxfD+deTJMRWQkc47WAc7SALNHBoQZSigenuF/O9B7ZD3k6e4X870HtkPeQX2M9SP1mH9VqkFimLZc4a5sebitCbVERNquE2AkaSetqsr3p7hfzvQe2Q95BPK3rqQTROjJIuPFcNbHA3a8cQ4A9iienuF/O9B7ZD3k6e4X870HtkPeQSmG1ZmiDnAB4JZK0amSNNnAcLg2O0EHarpY5h2UtHNW5lLW00/uhhL2QTslcySNuiQtYSQCwZpOq7GDasjQEREGo/CQ+Dab1z9mRRfgz9XEfTT/lUKU8JD4NpvXP2ZFF+DP1cR9NP+VQg3giIgIiICoVtUIY3SOBIaNDR1nnUGN3kkgDiQq6jZvL1LY/k4LSSbnSn+2zsF322Hmygt56UxU8YeQZH1UL5XDUZHTsLrcB1RwaAriXyFS1/ydRaOTc2UDyb/AKwuy+8RhesZ6kfrMH67Fc1tIJonRkkZw0OHWY4aWvbxBAI4gIK6K0wyrMsYLwBI0lkrRqbI02dbgdY4EHartAREQEREBERAREQEREBERAWA5bcjdDixdM0GlqnaTNCBmyHfLFoDjxFidpKz5EHL2UHIditGSY4W1UY1Pp3XfbjE6zr+i6wiuwqemdmz080Tt0sboz9jgF2wvjmg6CARuOkIOHl9a0k2AJJ1AaSexdpyYHTON3UkBO8wsJ/JV6eiji/txMZ/wYG/kEHI2D8nmKVpHMYdUFp1PewxR+nnJLNWycmPBzkcQ/EqsNbrMFN4zjwdK4WHYD6VvdEEVk9kvSYZFzNHTsiYesWi75Dve8+M4+lSqIgIiINR+Eh8G03rn7Mii/Bn6uI+mn/KoUp4SHwbTeufsyKL8Gfq4j6af8qhBvBERAREQUayqEMbpHXs0XsOs47GtG0k2AG8hUsLpTFH49jK8mSYjUZHawDuGho4NCo1Hl6hsfycFpZNxkN+aZ2WL+BEZ2qRQR+NdSP1mD9dikFH411I/WYP12KQQRsvkKkP+TqLMfubM0eI76zQW33tjG1SSoV1IJonRkkZw0OGtjgbte3iHAEcQvGG1ZliBcAJGkslaNTZGmzgOFxcbwQdqC6REQEREBERAREQEREBERAREQEREBERAREQEREBERBqDwkp2igpIy4Z7qoua3aWticHHsL2/aovwaJ2g4hHnDPIgeG7S0c8CR6C5v2hYNyw5TOxDGJxneSpXGmhbsAjJD3ekvzjfdbcozk8ymdheKU9QHWYXiOcbHQPIDwfRod6WhB1+iIgKjWVTYY3SOvmsaSQNJP0WjaSdAG8hVlHVPl6hsXxIbTS7i+55pnYQX8C1m9BVwuldHHd9udkJkmI0jPdraDtDQA0cGhXiIgj8a6kfrMH67FIKPxrqR+swfrsUggKOf5CpDvk6nxXbmztb4rvrMBbffGwbVIq3r6QTROjJIJHiuGtjwQWvHEOAPYguEVrhtWZog5wAeLslaNTJGnNc0cLg2O0WO1XSAiIgIiICIiAiIgIiICIiAiIgIiICIiAiIgL491gSdQFz2L6rbE5hHTyvcbNZE9zjuAYST+CDiutqDLK+RxuZHueTvLnEk/iqQQr4g7UwGr5+jp5v9Wnjk+9G13/AGr9QWQkwfhFA4G49xQDtELQfxCnUFCtq2wRPmkNmRsL3nc1oJP4BQOF5V4fHHeTFKHnZHGSW1XCRnut4oOdpDQGtHBoWSrXuWHInh+Jl0sTTSVDtJkgaObed74dR9IzSdt0GUdNcO+dKH2uHvJ01w750ofa4e8uesoOQvFaMkxRMqoxqdTu8e3GJ1nX4DOWDV+Ez0zs2op5YXf4yxujP2OAQdY4vljh7mMDcTojaohJtVRGwEzCT1tVle9NcO+dKH2uHvLjZEHZPTXDvnSh9rh7ydNcO+dKH2uHvLk/CMjq+uIFNQVEgPxmxOEY9Mhs0dpWycl/B1qJSH4jUNgZrMMJEkx4F/Ub6RnINxYfjtNLWFtLVwTidmdIyCZkpjkYLCRwYSQ1zBm3Oi8bBrcp9RGTeSlJhUPM0cDY2/HdrkkI+NI86XH8tllLoCIiAiIgIiICIiAiIgIiICIiAiKnUSZrHOGtrSR2C6Coi5198fiPmdD92b+RPfH4j5nRfdm/kQdFIudffH4j5nRfdm/kWvsocqJ8Qq5auQ5j5nZzmROcGNOaBZoJJ2IOwq3EoadufPNHEwa3SvbG0driFpjla5ZYJqaTD8NfzhmGZUVIuIxGetHFfrF2ou1WJte9xo57y43JJO8m5XlAREQbj5H+V+KghGH4g4tha4+56gAuEQcbmOQDTm5xJDtNr2OjVvTDsXgqm59PURTMPxopGyD/ANSuKF6a4g3Bsd40FB3Ci4swvHJqWohqGvLnQSsla17nFjix4cA4A6tC2T74/EfM6L7s38iDopeXsDhYgEHWCLg9i5398fiPmdF92b+RPfH4j5nRfdm/kQb4kyao3m7qGlcd7qeMn8WqrTYLTwm8VLAw72RMYfwC85P4g6qoqaoeGh09PFM4Nvmh0kbXENvptdyv0BERAREQEREBERAREQEREBERAREQEREBfCL6CvqIIvotReYUns0XdTotReYUns0XdUoiCL6LUXmFJ7NF3U6LUXmFJ7NF3VKIgi+i1F5hSezRd1Oi1F5hSezRd1SiIIvotReYUns0XdTotReYUns0XdUoiCL6LUXmFJ7NF3U6LUXmFJ7NF3VKIgi+i1F5hSezRd1Oi1F5hSezRd1SiIIvotReYUns0XdTotReYUns0XdUoiDzFEGNDWtDWtAa1rQAGgCwAA1Cy9IiAiIgIiICIiAiIgIiICIiAiIgIiICIiAiIgIiICIiAiIgIiICIiAiIgIiICIiAiIgIiICIiAiIgIiI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1" name="Picture 7" descr="D:\Mijn afbeeldingen\weegschaasl;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284984"/>
            <a:ext cx="4741755" cy="32132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7544" y="404664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/>
              <a:t>Verdrukkingen:  inperkingen, door </a:t>
            </a:r>
            <a:br>
              <a:rPr lang="nl-NL" sz="3600" b="1" dirty="0"/>
            </a:br>
            <a:r>
              <a:rPr lang="nl-NL" sz="3600" b="1" dirty="0"/>
              <a:t>mensen </a:t>
            </a:r>
            <a:r>
              <a:rPr lang="nl-NL" sz="3600" b="1" dirty="0" smtClean="0"/>
              <a:t>aangedaan</a:t>
            </a:r>
            <a:br>
              <a:rPr lang="nl-NL" sz="3600" b="1" dirty="0" smtClean="0"/>
            </a:br>
            <a:r>
              <a:rPr lang="nl-NL" sz="3600" b="1" dirty="0" smtClean="0"/>
              <a:t>(daarachter: machten </a:t>
            </a:r>
            <a:r>
              <a:rPr lang="nl-NL" sz="3600" b="1" dirty="0" err="1" smtClean="0"/>
              <a:t>vd</a:t>
            </a:r>
            <a:r>
              <a:rPr lang="nl-NL" sz="3600" b="1" dirty="0" smtClean="0"/>
              <a:t> duisternis)  </a:t>
            </a:r>
            <a:endParaRPr lang="nl-NL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07096" y="188640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/>
              <a:t>en wij niet opmerken wat zichtbaar is, maar wat onzichtbaar is</a:t>
            </a:r>
            <a:endParaRPr lang="nl-NL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7544" y="188640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/>
              <a:t>Wat onzichtbaar is:     </a:t>
            </a:r>
            <a:r>
              <a:rPr lang="nl-NL" sz="2800" b="1" dirty="0" smtClean="0"/>
              <a:t>	Wat </a:t>
            </a:r>
            <a:r>
              <a:rPr lang="nl-NL" sz="2800" b="1" dirty="0"/>
              <a:t>zichtbaar is:</a:t>
            </a:r>
            <a:br>
              <a:rPr lang="nl-NL" sz="2800" b="1" dirty="0"/>
            </a:br>
            <a:r>
              <a:rPr lang="nl-NL" sz="2800" b="1" dirty="0"/>
              <a:t/>
            </a:r>
            <a:br>
              <a:rPr lang="nl-NL" sz="2800" b="1" dirty="0"/>
            </a:br>
            <a:r>
              <a:rPr lang="nl-NL" sz="2800" b="1" dirty="0"/>
              <a:t>God – Schepper           </a:t>
            </a:r>
            <a:r>
              <a:rPr lang="nl-NL" sz="2800" b="1" dirty="0" smtClean="0"/>
              <a:t>	De </a:t>
            </a:r>
            <a:r>
              <a:rPr lang="nl-NL" sz="2800" b="1" dirty="0"/>
              <a:t>schepping</a:t>
            </a:r>
            <a:br>
              <a:rPr lang="nl-NL" sz="2800" b="1" dirty="0"/>
            </a:br>
            <a:r>
              <a:rPr lang="nl-NL" sz="2800" b="1" dirty="0"/>
              <a:t>Zijn geest                      </a:t>
            </a:r>
            <a:r>
              <a:rPr lang="nl-NL" sz="2800" b="1" dirty="0" smtClean="0"/>
              <a:t>	Gemeenteleden </a:t>
            </a:r>
            <a:br>
              <a:rPr lang="nl-NL" sz="2800" b="1" dirty="0" smtClean="0"/>
            </a:br>
            <a:r>
              <a:rPr lang="nl-NL" sz="2800" b="1" dirty="0" smtClean="0"/>
              <a:t>Christus </a:t>
            </a:r>
            <a:r>
              <a:rPr lang="nl-NL" sz="2800" b="1" dirty="0"/>
              <a:t>Jezus              </a:t>
            </a:r>
            <a:r>
              <a:rPr lang="nl-NL" sz="2800" b="1" dirty="0" smtClean="0"/>
              <a:t>	Vlees, Israël+volkeren</a:t>
            </a:r>
            <a:r>
              <a:rPr lang="nl-NL" sz="2800" b="1" dirty="0"/>
              <a:t/>
            </a:r>
            <a:br>
              <a:rPr lang="nl-NL" sz="2800" b="1" dirty="0"/>
            </a:br>
            <a:r>
              <a:rPr lang="nl-NL" sz="2800" b="1" dirty="0" smtClean="0"/>
              <a:t>Liefde				Verdrukkingen </a:t>
            </a:r>
            <a:br>
              <a:rPr lang="nl-NL" sz="2800" b="1" dirty="0" smtClean="0"/>
            </a:br>
            <a:r>
              <a:rPr lang="nl-NL" sz="2800" b="1" dirty="0" smtClean="0"/>
              <a:t>Genade  			Lijden</a:t>
            </a:r>
            <a:r>
              <a:rPr lang="nl-NL" sz="2800" b="1" dirty="0"/>
              <a:t/>
            </a:r>
            <a:br>
              <a:rPr lang="nl-NL" sz="2800" b="1" dirty="0"/>
            </a:br>
            <a:r>
              <a:rPr lang="nl-NL" sz="2800" b="1" dirty="0" smtClean="0"/>
              <a:t>Vrede				Sterven</a:t>
            </a:r>
            <a:br>
              <a:rPr lang="nl-NL" sz="2800" b="1" dirty="0" smtClean="0"/>
            </a:br>
            <a:r>
              <a:rPr lang="nl-NL" sz="2800" b="1" dirty="0" smtClean="0"/>
              <a:t>Heerlijkheid</a:t>
            </a:r>
            <a:br>
              <a:rPr lang="nl-NL" sz="2800" b="1" dirty="0" smtClean="0"/>
            </a:br>
            <a:r>
              <a:rPr lang="nl-NL" sz="2800" b="1" dirty="0" smtClean="0"/>
              <a:t>Opstanding</a:t>
            </a:r>
            <a:r>
              <a:rPr lang="nl-NL" dirty="0" smtClean="0"/>
              <a:t>              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6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95536" y="476672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/>
              <a:t>Opmerken wat onzichtbaar is – hoe?</a:t>
            </a:r>
            <a:br>
              <a:rPr lang="nl-NL" sz="4000" b="1" dirty="0"/>
            </a:br>
            <a:r>
              <a:rPr lang="nl-NL" sz="4000" b="1" dirty="0"/>
              <a:t/>
            </a:r>
            <a:br>
              <a:rPr lang="nl-NL" sz="4000" b="1" dirty="0"/>
            </a:br>
            <a:r>
              <a:rPr lang="nl-NL" sz="4000" b="1" dirty="0"/>
              <a:t>door </a:t>
            </a:r>
            <a:r>
              <a:rPr lang="nl-NL" sz="4000" b="1" dirty="0" smtClean="0"/>
              <a:t>geestelijke ogen </a:t>
            </a:r>
            <a:r>
              <a:rPr lang="nl-NL" sz="4000" b="1" dirty="0"/>
              <a:t>te hebben              </a:t>
            </a:r>
          </a:p>
        </p:txBody>
      </p:sp>
      <p:sp>
        <p:nvSpPr>
          <p:cNvPr id="3" name="Rechthoek 2"/>
          <p:cNvSpPr/>
          <p:nvPr/>
        </p:nvSpPr>
        <p:spPr>
          <a:xfrm>
            <a:off x="251520" y="2852936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chemeClr val="accent2">
                    <a:lumMod val="50000"/>
                  </a:schemeClr>
                </a:solidFill>
              </a:rPr>
              <a:t>Oog = </a:t>
            </a:r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bron</a:t>
            </a:r>
            <a:r>
              <a:rPr lang="nl-NL" sz="24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24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2400" b="1" dirty="0">
                <a:solidFill>
                  <a:schemeClr val="accent2">
                    <a:lumMod val="50000"/>
                  </a:schemeClr>
                </a:solidFill>
              </a:rPr>
              <a:t>Via het oog wordt de levensweg/wandel </a:t>
            </a:r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bepaald</a:t>
            </a:r>
          </a:p>
          <a:p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VB: Spreuken 4:21; Mattheüs 5:21-23; 9:27-31</a:t>
            </a:r>
            <a:endParaRPr lang="nl-NL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362" name="AutoShape 2" descr="data:image/jpeg;base64,/9j/4AAQSkZJRgABAQAAAQABAAD/2wCEAAkGBhAGEBAPBxAQFBAUFxYSExgVEhUYERAXFREVFhQUFRIbGyYfGBkkHhQTHzsgIyc1LC4uGR4xNTQqNSgrLC0BCQoKBQUFDQUFDSkYEhgpKSkpKSkpKSkpKSkpKSkpKSkpKSkpKSkpKSkpKSkpKSkpKSkpKSkpKSkpKSkpKSkpKf/AABEIAOEA4QMBIgACEQEDEQH/xAAcAAEAAgIDAQAAAAAAAAAAAAAABwgFBgEDBAL/xABGEAABAwIFAgMEBAkKBwEAAAABAAIDBBEFBhIhMQdBEyJRCDJhgRQVF3EjNDVCUlSksdNDVWJzg5GUobPSFlNydIK0wST/xAAUAQEAAAAAAAAAAAAAAAAAAAAA/8QAFBEBAAAAAAAAAAAAAAAAAAAAAP/aAAwDAQACEQMRAD8AnFERAREQEROEGPx/HIst001XXm0cTS47i7vRrbkAuJsAO5IWt9Kc3y50opKivdGZPGkbpYAPDZ5SxpFyeDydz8VEXXTPn/EFV9Aoifo9M4h3pLMBZzuL+W72c2PmI2IWS9nXNDaOeow+oNvGAlh2FtbAQ9t7XuW2O5t5D3KCf0TlEBERAREQEREBEUKdbOqbqMuwvAZAHWtUyMd5mXuDA09nWtcj1tsboOvqB1jmGIw0WWZA2KKVgmkGlwndqAdGL7aBcg+pB7AXm4KjwVzMqYtHjlDS1FKRokiYbAg6Tps5hI2u0hzT8QUGWREQEREBERAREQEREBERAREQFq3UnN7cmYfNUC3jOHhwDfeR+wO3Zou7t7trgkLaVXD2gcznFK9tHC4+FTNGoXGkyv8AM47E3s3w27gEEPQRbJIZSXPJJJuSeSTySUjkMRDoyQRuCDYj7ivlEEhZZ64YrgHlqpBVR3vae5kHN9MwOruPevwLW3UtZZ67YZjnlxBzqSX0l3iPvHaZosNgPeA3IAuqxogu7S1cdcxslI9r43btc1wc13bZw2K7lTfLmc67Kbi7BamSMH3m7OjdvfeNwLb/ABtfc77lTTkjr/T4gBFmoCCXgSNaTA/YDzC5LHE3PGn4jhBL6LqpaqOtY2Skex7Hbtcxwc13bZw2K7UBEWLzNmCLK9JNV1p8kbb238zjsxgsDYucWi9u6DUOrfUsZKg8HDHxmul2aDuYGEG8xbYi9xYB3J3sQCFWBzi8kuNydz6lZPMuYZs01UtXiBu+RxNrnSxv5rG/0WiwH3eqxaApR6PdVBlJwosY/E5HXa/vTudYEn1jNhf05HcKLkQXgilbO0OiIc1wBBBuHAi4II5C+1WzpX1hdlECkxvXJR/mEbyU5J3sCfNHydPI7ehsZRVseJRsmo3tfG8BzHNN2uB4IKDvREQEREBERAREQEREBERBw46QSVS/MmJfXFZU1GouEsr3gkWJa55LbjttZW5zjUvosOr5aZxbIymqHscDZzXNgeWuB9QQCqalBwiIgIiICIiDbMj9Sa3I0g+hvL6cka4Xk+G4XudHPhu3PmHzB4VoMr5ops30zKrCn3Y7ZwNtcTgBqY9vZwuPkQRcEFUzUldB80fUmJCmlcBFVjwzcgASNBMRuTySXMA7l4sgsyq++0Nm36dURYbTu8kFpZRbmVzPIL/0WO7fpnntO2MYk3B6eepm9yKN8rubWY0u7Ant2CphX1jsQllmqCS+R7pHE7kue4ucSe5uSg86IiAiIgLcMidTazIr7U58WmNtcL3O0W1XJj/5b93bgW33BstPRBcjKucKTOUPjYPKHAWD2naSJxaDpe3/ACuNjY2Jss2qXYBmGpyzMyowqV0cjSDsfK8D817eHN52KtP08z7Fn2m8aFpZMyzZmfoOte7T3ae3fsUG1IiICIiAiIgIiICIiDD5ypn1mHV8dM1zpH01QxjWi7nudA8NaB3JJAVNSrwuGoEHuqZZpwd2X62ppZGub4cjmtBNzov5Dfvduk3QYpERAREQEREBezBqt9BU08tMdMjJY3sNgbOa8FpsRY7gcrxrkILQdc8SbQYLOx2q8z4oW27HxRIdW/GmJ4+YVXlYzrDQOrcuwSMItCaWV9ybkFnhbbbnVM079gfuNc0BERAREQEREBSB0RzI/A8VhiaT4VT+AkbzcneJ1rgXDrb72Dn7bqP1s3TP8sYd/Xx/vQW9RcBcoCIiAiIgIiICIiAoX9oDIrq1rMUwyIudG3RU6W76G7slIG507gm3Fr2DVNC+J4G1LXMna1zHAtc1wBa4EWIIOxBHZBR9FK3U/ovLl4y1mXmmSj950YuZae53sOXxjbfkA73ALlFKAiIgIiIC7aRofIwO3Bc0H4gkLqWfyDhZxnFKCDQJGunjL2m1nRscHy3ueNDXm3wQWszBgEeMUE9FpGh8Tomjby2b+DI1AgEENIPawKpzV0z6OR8VQ0texzmPaQQWuaSHAg7ggghXdCg/rv03J1YthDPT6UxjRtz/APo2+Qd8j6lBBqIiAiIgIiIC3To9hbsUxmjEeq0bjO4hpcGiNpd5re6CdLbnu4c8LS1OPs3YFvV18gPApmHzdyJJLdjxF8Rb4oJyREQEREBERAREQEREBERAUbZ46IUWaXGfDj9FqDu4saDDISSSXxi3mJPvA9uCpJRBUXM/TPEspl30+nc6Jov4sV3wW9S8Dy8HZwB+VlqyvE5ods4XB2PxVVutVOymxqrbA1rRaJ1mtAF3QRlxsO5JJQaMiyGBYBUZlnbTYTE6SV3AFgABy5zjs1o9StrxbonjGEx+KadsrQwPcIpGve2/LNGznOHfSCPQlBoikroFhP0/FmzEHTTxvkuCBZzm+G24O5Fnu4+CjiWJ0DnMmaWuaS1wIs5pBsQQeCPRT/7OeXzSUtTWzAXmeI47s82iIHUQ++7S51resXfsEwrhzQ8EOAIOxB4K5RBAXVPom+idLXZWYDBYvkgbfXEb+Ywtt5mcnT2ttcWAht7DGSHggjYg8gjkEK8KjfqL0Zp8366jC9MFaSXOdY+HUHTYCRt/KbgecC+5JDkFZEWVzDleryrJ4ONQuieblt7FrwDa7XC4cNuyxSAiIg7aandVvbHA0ue4hrQOXEmwCuLlDL0eVqKnpKYWEbBqPd7z5pHHc7lxJ5sOBsAoR6AZKbi1Q/Ea1t46Z2mEGxa6bTckgg+4HNcO4JaeysOgIiICIiAiIgIiICIiAiIgIiICqJ1Oxb66xatlBuBIY27W8sQEYuP/ABVu1THNX49W/wBfN/rPQTH7NVO3wq+TSNeuJl++nS42/vU1qDfZqrvx+nsP5KW99/zm20//AFTkgwOZsj0Gb26cZp2PcLaXjyzNAJNhIN7bnbjfhe/AsEhy5Tx0uGt0xRizRydySST3JJO696ICIiAiIg8OM4JT5gidBisMcsbr7PaDYkEamnlrrE+YbjsqmZ/ym7JdfNSOJMYOuFxNy+J1ywnYeYbtO3LTbayuCq0e0BiMdZivhwaCYomMeQDq1G79LidjYObx+ke/ARmvfgWCzZiqIqXDm6pZXaWi4A4JJJPYAE/JeBWP6GdP/qCn+sK9p+k1DfIDceFCbEAtIBD3EXJ9NNu9wkHLWARZXpYaShFmRtt3u5xJc95uTuXFxtfusmiICIiAiIgIiICIiAiIgIiICIiAqldV8KOEYvWsLWta5/isDQdOmQB4tsPU3t3uraqEfaQy+HNpK+Nu4vTyHfgkvjvvYWPi8DfVzsEEcdK8znKuKU8pcBFIfAmuNvDkIBN7EixDHbfo24JVtQqOKxfQ3qIMcgbhuJOP0mBn4IkACWFgDQ245e0WHqRvvZxQSwiIgIiICIiDDZvzHHlSinq6kj8G3yg387zsxm3q4gf3k2AJVPK2rfiEsk1SS6SRzpHk8uc5xc4/MkqY/aNzIJZKbDoT7g+kSWdtqddsbSAeQA47jh4tyoVQbr0hyszNeJxx1jA+CJrppWm2lwbYNa4XFwXOYLD911a7hQl7NeEhrK6reGEl0cDDb8I3SHPkF7bNOuLg7lm/AU2oCIiAiIgIiICIiAiIgIiICIiAiIgLGZkwGLM9JPR13uStLSRyw3Ba8fFrg13yWTRBSzHsGky9UzUtYCHxPLDcWvbhwHoRYj4ELpwzEZMImiqKJxbLG4PYfQtNx8vgp86/5IOKU7cTowTLTgMlAF9UJcfNtv5C6/pZzj2VeUFxskZnbm+hgq2ABz22kaOGSN2kaNztcG2/BCzqr97OuZzSVE+HzXLZh40e+zXxgh+1vzm6d7/yYHfawKAiIgLz4hWsw2KWapIbHGx0jyb2a1jS5xNh6Ar0KJ/aHzF9X0MVFHfVUu1Otx4cRaSD97nR/wB3wQQLmHGpMxVU9XVk65Xl5ub6Rw1oPo0ANHwAWOREFmugNEKbCGv0FrpJZHEkEawCGtcL8izbbeiklax0yw/6swjD4ySbwMk3FiPFHi6bfDxLfJbOgIiICIiAiIgIiICIiAiIgIiICIiAiIg6K6kbXxSRTi7Htcx3HDgQeRbuqX4zhzsHqaimmtqhkkidY3F43lpsbC429FddVV61Yb9XY1V6WNY2XRM3TaztcbdbiBwS9shN9ybnugweRsZGX8Ro6mUgMjlYXktc4NY46ZHaW7khrnHbuBzwrjKjrTYq7dFVsr445ac3ZI1sjDYi7XgOabHcbEbFB3oiICqn1jzD/wAQ4tOYySyG1My4tbwi7X2B990h39fSysT1AzUMnYfPVDT4gGiEO4dI7ZgI7gbuI9GnjlVAc4vN3G5PPxQcLupKZ1ZIyKAXe9wY0XAu5x0tFzsNyOV0rO5FovrHEqGIO06p4t7XtZ4dx8kFxIwQBq5sLr6QIgIiICIiAiIgIiICIiAiIgIiICIiAiLi6DlVo9oL8r/2EX73qy91Wj2g/wAr/wBhF++RBGaublP8Qov+3g/0WKmSs/Q9VsJy7Q0jKqrY6RtPBdkV5HA+G1paS27Q4EG7SQRbjhBIixWYs0UmVIjNjMzI2/mgm75LEAhjOXnzDgbX3UPZm9o18rSzLVNoJ28WcguHvDywt2v7pBLj3BaVEWNY/U5ik8bF5pJZOLvN7D0aOGj4BBsHUrqHJn+pD9Oimi1NgYbagHW1PeRy92lu17CwAvuTp6IgLcekND9Pxqhbq06Xul4vfwo3P08jnTa/xWnLe+iH5cpP+mf/ANaVBahERAREQEREBERAREQEREBERAREQFFXWfqhPlAxUmBOY2oePEkeWtcYmXs1oY4EXdZ25GwG3NxJmJ4gzCYZaiqNo4mOkefQNBJ/cqdZozBLmmrnq6z3pXFwHZjeGMHwDQ0fG1zvdBsv23Y5+uD/AA9P/DWOn6oYxUuc9+I1IJN7NfpaPuY2wA+4LVkQZytzxiWIgCrrqpwHF5n7X+4rE1VZJWu11cj3uta73FzrDtcldKICIiAiIgIiICln2cqB02I1ExYCyOnLdRt5HySx6bDm5ayXcfH13iZWL9nbBTRUE1VI0AzyWadNnFkQ0+93bqL/AJgoJYREQEREBERAREQEREBERAREQERdNZVMoY3y1Lg1jGl73EgBrWi5JJ2AsEET+0Lm36BSsw6nLddQQ+X1bHG8Obt21PaN/RhG99q9LOZ1zNJm6unq5ybPdaNpN/DjbtGwfcPhuSTySsGgIiICIiAiIgIiICIsrlzLFVmudtPhETnvNtRAOiME+/I/hrfiflc7IOcr5cmzXVRUmHtJc8i5sS2Ntxqkfbhovf8Ay5IVvsCweLL9NDS0LQ2OJgYLAC9uXG35xNyT3JJWA6d9OYMgQubA50k8mkyvdbctb7rAB5WXLjY3O+54ttyAiIgIiICIiAiIgIiICIiAiIgKL+vWbzgdCKOldaaru11r3bCLeJxxquGb8gu+8SgtYzB02wzNM30jGqcyy6Qy5nnADW3s0NbIGgbk7Dkk8koKhorVfYngX6j+0VX8VPsTwL9R/aKr+KgqqitV9ieBfqP7RVfxU+xPAv1H9oqv4qCqq5srU/YngX6j+0VX8VZOj6Z4PRMbHFh1IQL2L4hI/ck7yPu489ygqHpKaSrhfZ9hP820P+Gi/wBqfZ9hP820P+Gi/wBqCntlnsAyJiOZntZhlLM4E2Ly0tiZtfzSOs0bb+p7XKtdQ5Rw/DCTQ0VLGXbEsgjBNvWwWVsghLK/s5tYWSZmqNVjd0UPuuAOwMxsd+9mg+hHKl3BMvUuXIxFhEEcTAAPKN3WvYudy47ncm+5WRRAREQEREBERAREQEREBERAREQEREBERAREQEREBERAREQEREBERAREQEREBERAREQEREBERB/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5363" name="Picture 3" descr="D:\Mijn afbeeldingen\ay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437112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23528" y="908720"/>
            <a:ext cx="727468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dirty="0" smtClean="0"/>
              <a:t>verlicht </a:t>
            </a:r>
            <a:r>
              <a:rPr lang="nl-NL" sz="4000" b="1" dirty="0"/>
              <a:t>de ogen van jullie </a:t>
            </a:r>
            <a:r>
              <a:rPr lang="nl-NL" sz="4000" b="1" dirty="0" smtClean="0"/>
              <a:t>hart…..</a:t>
            </a:r>
            <a:br>
              <a:rPr lang="nl-NL" sz="4000" b="1" dirty="0" smtClean="0"/>
            </a:br>
            <a:r>
              <a:rPr lang="nl-NL" sz="2400" b="1" dirty="0" err="1" smtClean="0"/>
              <a:t>Efeziërs</a:t>
            </a:r>
            <a:r>
              <a:rPr lang="nl-NL" sz="2400" b="1" dirty="0" smtClean="0"/>
              <a:t> 1:18,19</a:t>
            </a:r>
            <a:endParaRPr lang="nl-NL" sz="4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99592" y="259778"/>
            <a:ext cx="730830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800" b="1" dirty="0">
                <a:latin typeface="Arial" charset="0"/>
                <a:cs typeface="Arial" charset="0"/>
              </a:rPr>
              <a:t>m</a:t>
            </a: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aar het is zoals geschreven staat: </a:t>
            </a:r>
            <a:b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wat geen oog heeft gezien en geen oor heeft gehoord </a:t>
            </a:r>
            <a:b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 in geen mensenhart is opgekomen, </a:t>
            </a:r>
            <a:b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dat is wat God bereid heeft voor hen die Hem liefhebben. </a:t>
            </a:r>
            <a:r>
              <a:rPr kumimoji="0" lang="nl-N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nl-N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nl-N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 </a:t>
            </a:r>
            <a:r>
              <a:rPr kumimoji="0" lang="nl-NL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Corinthiërs</a:t>
            </a:r>
            <a:r>
              <a:rPr kumimoji="0" lang="nl-N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2:9</a:t>
            </a:r>
          </a:p>
        </p:txBody>
      </p:sp>
      <p:pic>
        <p:nvPicPr>
          <p:cNvPr id="19458" name="Picture 2" descr="http://www.biblija.net/images/ref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3175" y="-274638"/>
            <a:ext cx="104775" cy="104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79512" y="62068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/>
              <a:t>want het zichtbare is voor een korte era, het onzichtbare is echter </a:t>
            </a:r>
            <a:r>
              <a:rPr lang="nl-NL" sz="3600" b="1" dirty="0" err="1" smtClean="0"/>
              <a:t>eonisch</a:t>
            </a:r>
            <a:endParaRPr lang="nl-NL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249</Words>
  <Application>Microsoft Office PowerPoint</Application>
  <PresentationFormat>Diavoorstelling (4:3)</PresentationFormat>
  <Paragraphs>25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</vt:vector>
  </TitlesOfParts>
  <Company>THUIS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Date Gorter</dc:creator>
  <cp:lastModifiedBy>Date Gorter</cp:lastModifiedBy>
  <cp:revision>122</cp:revision>
  <dcterms:created xsi:type="dcterms:W3CDTF">2012-07-18T15:45:41Z</dcterms:created>
  <dcterms:modified xsi:type="dcterms:W3CDTF">2012-07-19T08:12:16Z</dcterms:modified>
</cp:coreProperties>
</file>