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7" r:id="rId4"/>
    <p:sldId id="273" r:id="rId5"/>
    <p:sldId id="274" r:id="rId6"/>
    <p:sldId id="275" r:id="rId7"/>
    <p:sldId id="279" r:id="rId8"/>
    <p:sldId id="276" r:id="rId9"/>
    <p:sldId id="280" r:id="rId10"/>
    <p:sldId id="288" r:id="rId11"/>
    <p:sldId id="289" r:id="rId12"/>
    <p:sldId id="278" r:id="rId13"/>
    <p:sldId id="281" r:id="rId14"/>
    <p:sldId id="282" r:id="rId15"/>
    <p:sldId id="283" r:id="rId16"/>
    <p:sldId id="284" r:id="rId17"/>
    <p:sldId id="286" r:id="rId18"/>
    <p:sldId id="285" r:id="rId19"/>
    <p:sldId id="287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6" d="100"/>
          <a:sy n="76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1BCBE-4333-4350-AECD-C856FE13565A}" type="datetimeFigureOut">
              <a:rPr lang="nl-NL" smtClean="0"/>
              <a:pPr/>
              <a:t>20-7-2012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2FD52-C967-43A4-816E-7869FFA253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79512" y="188640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Jaarthema: 2 </a:t>
            </a:r>
            <a:r>
              <a:rPr lang="nl-NL" sz="3200" b="1" dirty="0" err="1" smtClean="0"/>
              <a:t>Corinthiërs</a:t>
            </a:r>
            <a:r>
              <a:rPr lang="nl-NL" sz="3200" b="1" dirty="0" smtClean="0"/>
              <a:t> 4:18 ‘en wij niet opmerken wat zichtbaar is, maar wat onzichtbaar is, want het zichtbare is voor een korte era, het onzichtbare is echter </a:t>
            </a:r>
            <a:r>
              <a:rPr lang="nl-NL" sz="3200" b="1" dirty="0" err="1" smtClean="0"/>
              <a:t>eonisch</a:t>
            </a:r>
            <a:r>
              <a:rPr lang="nl-NL" sz="3200" b="1" dirty="0" smtClean="0"/>
              <a:t>’. 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jn afbeeldingen\graansoor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385"/>
            <a:ext cx="9144000" cy="6894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ijn afbeeldingen\ger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76464" cy="3456384"/>
          </a:xfrm>
          <a:prstGeom prst="rect">
            <a:avLst/>
          </a:prstGeom>
          <a:noFill/>
        </p:spPr>
      </p:pic>
      <p:pic>
        <p:nvPicPr>
          <p:cNvPr id="1026" name="Picture 2" descr="D:\Mijn afbeeldingen\TARW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104456" cy="3456384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251520" y="3789040"/>
            <a:ext cx="7445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/>
              <a:t>          gerst</a:t>
            </a:r>
            <a:r>
              <a:rPr lang="nl-NL" sz="4000" dirty="0" smtClean="0"/>
              <a:t>                                 </a:t>
            </a:r>
            <a:r>
              <a:rPr lang="nl-NL" sz="4000" b="1" dirty="0" smtClean="0"/>
              <a:t>tarwe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908720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Hij nu, die hiervoor in ons heeft gewerkt, is God, </a:t>
            </a:r>
            <a:r>
              <a:rPr lang="nl-NL" sz="3600" b="1" dirty="0" smtClean="0">
                <a:latin typeface="Arial" charset="0"/>
                <a:cs typeface="Arial" charset="0"/>
              </a:rPr>
              <a:t>d</a:t>
            </a: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ie ons ook het </a:t>
            </a:r>
            <a:r>
              <a:rPr kumimoji="0" lang="nl-NL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waarborg</a:t>
            </a: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/</a:t>
            </a:r>
            <a:r>
              <a:rPr kumimoji="0" lang="nl-NL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onderpand</a:t>
            </a:r>
            <a:r>
              <a:rPr kumimoji="0" lang="nl-N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van de geest gegeven heeft. 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 </a:t>
            </a:r>
            <a:r>
              <a:rPr kumimoji="0" lang="nl-N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Corinthiërs</a:t>
            </a: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5:5</a:t>
            </a:r>
          </a:p>
        </p:txBody>
      </p:sp>
      <p:pic>
        <p:nvPicPr>
          <p:cNvPr id="20482" name="Picture 2" descr="http://www.biblija.net/images/r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5" y="-136525"/>
            <a:ext cx="104775" cy="10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67544" y="18864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Wij hebben dus </a:t>
            </a:r>
            <a:r>
              <a:rPr lang="nl-NL" sz="3600" b="1" i="1" dirty="0" smtClean="0"/>
              <a:t>altijd goede moed </a:t>
            </a:r>
            <a:r>
              <a:rPr lang="nl-NL" sz="3600" b="1" dirty="0" smtClean="0"/>
              <a:t>en weten dat wij, </a:t>
            </a:r>
            <a:br>
              <a:rPr lang="nl-NL" sz="3600" b="1" dirty="0" smtClean="0"/>
            </a:br>
            <a:r>
              <a:rPr lang="nl-NL" sz="3600" b="1" dirty="0" smtClean="0"/>
              <a:t>zolang wij in het lichaam inwonen, uitwonend zijn van de Heer      </a:t>
            </a:r>
            <a:r>
              <a:rPr lang="nl-NL" sz="2400" b="1" dirty="0" smtClean="0"/>
              <a:t>2 </a:t>
            </a:r>
            <a:r>
              <a:rPr lang="nl-NL" sz="2400" b="1" dirty="0" err="1" smtClean="0"/>
              <a:t>Corinthiërs</a:t>
            </a:r>
            <a:r>
              <a:rPr lang="nl-NL" sz="2400" b="1" dirty="0" smtClean="0"/>
              <a:t> 5:6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40466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want wij wandelen </a:t>
            </a:r>
            <a:r>
              <a:rPr lang="nl-NL" sz="3600" b="1" i="1" dirty="0" smtClean="0"/>
              <a:t>door geloof</a:t>
            </a:r>
            <a:r>
              <a:rPr lang="nl-NL" sz="3600" b="1" dirty="0" smtClean="0"/>
              <a:t>, niet door waarneming              </a:t>
            </a:r>
            <a:r>
              <a:rPr lang="nl-NL" sz="2400" b="1" dirty="0" smtClean="0"/>
              <a:t>2 </a:t>
            </a:r>
            <a:r>
              <a:rPr lang="nl-NL" sz="2400" b="1" dirty="0" err="1" smtClean="0"/>
              <a:t>Corinthiërs</a:t>
            </a:r>
            <a:r>
              <a:rPr lang="nl-NL" sz="2400" b="1" dirty="0" smtClean="0"/>
              <a:t> 5:7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18864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Maar </a:t>
            </a:r>
            <a:r>
              <a:rPr lang="nl-NL" sz="3600" b="1" i="1" dirty="0" smtClean="0"/>
              <a:t>wij hebben goede moed </a:t>
            </a:r>
            <a:r>
              <a:rPr lang="nl-NL" sz="3600" b="1" dirty="0" smtClean="0"/>
              <a:t>en wij hebben er meer behagen in om uit te wonen uit het lichaam en in te wonen bij de Heer            </a:t>
            </a:r>
            <a:r>
              <a:rPr lang="nl-NL" sz="2400" b="1" dirty="0" smtClean="0"/>
              <a:t>2 </a:t>
            </a:r>
            <a:r>
              <a:rPr lang="nl-NL" sz="2400" b="1" dirty="0" err="1" smtClean="0"/>
              <a:t>Corinthiërs</a:t>
            </a:r>
            <a:r>
              <a:rPr lang="nl-NL" sz="2400" b="1" dirty="0" smtClean="0"/>
              <a:t> 5:8 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daarom stellen wij er ook een eer in, hetzij inwonend, hetzij uitwonend, Hem welgevallig te zijn.     </a:t>
            </a:r>
            <a:r>
              <a:rPr lang="nl-NL" b="1" dirty="0" smtClean="0"/>
              <a:t>2 </a:t>
            </a:r>
            <a:r>
              <a:rPr lang="nl-NL" b="1" dirty="0" err="1" smtClean="0"/>
              <a:t>Corinthiërs</a:t>
            </a:r>
            <a:r>
              <a:rPr lang="nl-NL" b="1" dirty="0" smtClean="0"/>
              <a:t> 5:9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54868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600" b="1" dirty="0" smtClean="0">
                <a:latin typeface="Arial" charset="0"/>
                <a:cs typeface="Arial" charset="0"/>
              </a:rPr>
              <a:t>Want wij moeten allen voor de </a:t>
            </a:r>
            <a:r>
              <a:rPr lang="nl-NL" sz="3600" b="1" dirty="0" err="1" smtClean="0">
                <a:latin typeface="Arial" charset="0"/>
                <a:cs typeface="Arial" charset="0"/>
              </a:rPr>
              <a:t>bema</a:t>
            </a:r>
            <a:r>
              <a:rPr lang="nl-NL" sz="3600" b="1" dirty="0" smtClean="0">
                <a:latin typeface="Arial" charset="0"/>
                <a:cs typeface="Arial" charset="0"/>
              </a:rPr>
              <a:t> van Christus openbaar worden, </a:t>
            </a:r>
            <a:r>
              <a:rPr lang="nl-NL" sz="1400" b="1" dirty="0" smtClean="0">
                <a:latin typeface="Arial" charset="0"/>
                <a:cs typeface="Arial" charset="0"/>
              </a:rPr>
              <a:t>2 </a:t>
            </a:r>
            <a:r>
              <a:rPr lang="nl-NL" sz="1400" b="1" dirty="0" err="1" smtClean="0">
                <a:latin typeface="Arial" charset="0"/>
                <a:cs typeface="Arial" charset="0"/>
              </a:rPr>
              <a:t>Corinthiërs</a:t>
            </a:r>
            <a:r>
              <a:rPr lang="nl-NL" sz="1400" b="1" dirty="0" smtClean="0">
                <a:latin typeface="Arial" charset="0"/>
                <a:cs typeface="Arial" charset="0"/>
              </a:rPr>
              <a:t> 5:10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iblija.net/images/r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5575" y="-274638"/>
            <a:ext cx="104775" cy="104775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2771800" y="5949280"/>
            <a:ext cx="1667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err="1" smtClean="0">
                <a:latin typeface="Arial" charset="0"/>
                <a:cs typeface="Arial" charset="0"/>
              </a:rPr>
              <a:t>bema</a:t>
            </a:r>
            <a:r>
              <a:rPr lang="nl-NL" sz="4000" b="1" dirty="0" smtClean="0">
                <a:latin typeface="Arial" charset="0"/>
                <a:cs typeface="Arial" charset="0"/>
              </a:rPr>
              <a:t> 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6044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 smtClean="0">
                <a:latin typeface="Arial" charset="0"/>
                <a:cs typeface="Arial" charset="0"/>
              </a:rPr>
              <a:t>Want wij moeten allen voor de </a:t>
            </a:r>
            <a:r>
              <a:rPr lang="nl-NL" sz="3200" b="1" dirty="0" err="1" smtClean="0">
                <a:latin typeface="Arial" charset="0"/>
                <a:cs typeface="Arial" charset="0"/>
              </a:rPr>
              <a:t>bema</a:t>
            </a:r>
            <a:r>
              <a:rPr lang="nl-NL" sz="3200" b="1" dirty="0" smtClean="0">
                <a:latin typeface="Arial" charset="0"/>
                <a:cs typeface="Arial" charset="0"/>
              </a:rPr>
              <a:t> van Christus openbaar worden,  opdat ieder ontvangt wat hij door het lichaam gedaan heeft, hetzij goed, hetzij kwaad/slecht.                                      </a:t>
            </a:r>
            <a:r>
              <a:rPr lang="nl-NL" sz="1400" b="1" dirty="0" smtClean="0">
                <a:latin typeface="Arial" charset="0"/>
                <a:cs typeface="Arial" charset="0"/>
              </a:rPr>
              <a:t>2 </a:t>
            </a:r>
            <a:r>
              <a:rPr lang="nl-NL" sz="1400" b="1" dirty="0" err="1" smtClean="0">
                <a:latin typeface="Arial" charset="0"/>
                <a:cs typeface="Arial" charset="0"/>
              </a:rPr>
              <a:t>Corinthiërs</a:t>
            </a:r>
            <a:r>
              <a:rPr lang="nl-NL" sz="1400" b="1" dirty="0" smtClean="0">
                <a:latin typeface="Arial" charset="0"/>
                <a:cs typeface="Arial" charset="0"/>
              </a:rPr>
              <a:t> 5:10 </a:t>
            </a:r>
          </a:p>
        </p:txBody>
      </p:sp>
      <p:sp>
        <p:nvSpPr>
          <p:cNvPr id="3" name="Rechthoek 2"/>
          <p:cNvSpPr/>
          <p:nvPr/>
        </p:nvSpPr>
        <p:spPr>
          <a:xfrm>
            <a:off x="395536" y="4149080"/>
            <a:ext cx="338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smtClean="0">
                <a:latin typeface="Arial" charset="0"/>
                <a:cs typeface="Arial" charset="0"/>
              </a:rPr>
              <a:t>goed: opbouw, nut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>
            <a:off x="395536" y="4653136"/>
            <a:ext cx="7681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 smtClean="0">
                <a:latin typeface="Arial" charset="0"/>
                <a:cs typeface="Arial" charset="0"/>
              </a:rPr>
              <a:t>kwaad/slecht: afbraak, schade (zuurdesem)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1600" y="188640"/>
            <a:ext cx="7200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/>
              <a:t>als wij maar bekleed en niet naakt zullen bevonden worden</a:t>
            </a:r>
            <a:br>
              <a:rPr lang="nl-NL" sz="4000" b="1" dirty="0" smtClean="0"/>
            </a:br>
            <a:r>
              <a:rPr lang="nl-NL" sz="2400" b="1" dirty="0" smtClean="0"/>
              <a:t>2 </a:t>
            </a:r>
            <a:r>
              <a:rPr lang="nl-NL" sz="2400" b="1" dirty="0" err="1" smtClean="0"/>
              <a:t>Corinthiërs</a:t>
            </a:r>
            <a:r>
              <a:rPr lang="nl-NL" sz="2400" b="1" dirty="0" smtClean="0"/>
              <a:t> 5:3 </a:t>
            </a:r>
            <a:endParaRPr lang="nl-NL" sz="2400" b="1" dirty="0"/>
          </a:p>
        </p:txBody>
      </p:sp>
      <p:pic>
        <p:nvPicPr>
          <p:cNvPr id="29698" name="Picture 2" descr="https://encrypted-tbn0.google.com/images?q=tbn:ANd9GcSGjYNDJSXzB_b-ZysjW3eetBQ8b-MOGyv7aa_-9d-N0ZRmJ0dWKU_iv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1667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332656"/>
            <a:ext cx="77048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Want ook wij, die in deze tent zijn, </a:t>
            </a:r>
            <a:b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zuchten bezwaard; </a:t>
            </a:r>
            <a:b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waarop wij niet ontkleed willen worden, maar overkleed, </a:t>
            </a:r>
            <a:b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opdat het sterfelijke door het leven wordt verslonden. </a:t>
            </a:r>
            <a:r>
              <a:rPr kumimoji="0" lang="nl-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 </a:t>
            </a:r>
            <a:r>
              <a:rPr kumimoji="0" lang="nl-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Corinthiërs</a:t>
            </a:r>
            <a:r>
              <a:rPr kumimoji="0" lang="nl-NL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5:4</a:t>
            </a:r>
            <a:endParaRPr kumimoji="0" lang="nl-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458" name="Picture 2" descr="http://www.biblija.net/images/r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55775" y="-274638"/>
            <a:ext cx="104775" cy="10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33265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 smtClean="0"/>
              <a:t>36 Dwaas, wat u zaait, wordt niet levend, als het niet gestorven is.</a:t>
            </a:r>
          </a:p>
          <a:p>
            <a:r>
              <a:rPr lang="nl-NL" sz="3200" b="1" dirty="0" smtClean="0"/>
              <a:t>37 En wat u zaait, daarvan zaait u niet het lichaam dat worden zal, maar een kale graankorrel, al naar het voorvalt, van tarwe of van een van de andere graansoorten. </a:t>
            </a:r>
            <a:endParaRPr lang="nl-N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5324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/>
              <a:t>23 Maar Jezus antwoordde hun: Het uur is gekomen dat de Zoon des mensen verheerlijkt zal worden.</a:t>
            </a:r>
          </a:p>
          <a:p>
            <a:r>
              <a:rPr lang="nl-NL" sz="2800" b="1" dirty="0" smtClean="0"/>
              <a:t>24 Voorwaar, voorwaar, Ik zeg u: Als de tarwekorrel niet in de aarde valt en sterft, blijft hij alleen, maar als hij sterft, draagt hij veel vrucht.</a:t>
            </a:r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r>
              <a:rPr lang="nl-NL" sz="2800" b="1" dirty="0" smtClean="0"/>
              <a:t>25   Wie zijn ziel liefheeft, zal het verliezen, en wie zijn ziel haat in deze wereld, zal die redden tot het </a:t>
            </a:r>
            <a:r>
              <a:rPr lang="nl-NL" sz="2800" b="1" dirty="0" err="1" smtClean="0"/>
              <a:t>eonische</a:t>
            </a:r>
            <a:r>
              <a:rPr lang="nl-NL" sz="2800" b="1" dirty="0" smtClean="0"/>
              <a:t> leven. 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15616" y="548680"/>
            <a:ext cx="22445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e-IL" sz="9600" dirty="0" smtClean="0">
                <a:latin typeface="Times New Roman" pitchFamily="18" charset="0"/>
                <a:cs typeface="Times New Roman" pitchFamily="18" charset="0"/>
              </a:rPr>
              <a:t>חטה</a:t>
            </a:r>
            <a:endParaRPr lang="nl-NL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779912" y="1196752"/>
            <a:ext cx="2673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err="1" smtClean="0"/>
              <a:t>Chitah</a:t>
            </a:r>
            <a:r>
              <a:rPr lang="nl-NL" sz="3200" b="1" dirty="0" smtClean="0"/>
              <a:t> = tarwe</a:t>
            </a:r>
            <a:endParaRPr lang="nl-NL" sz="3200" b="1" dirty="0"/>
          </a:p>
        </p:txBody>
      </p:sp>
      <p:sp>
        <p:nvSpPr>
          <p:cNvPr id="4" name="Rechthoek 3"/>
          <p:cNvSpPr/>
          <p:nvPr/>
        </p:nvSpPr>
        <p:spPr>
          <a:xfrm>
            <a:off x="1403648" y="1628800"/>
            <a:ext cx="19495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9600" dirty="0" smtClean="0">
                <a:latin typeface="Times New Roman" pitchFamily="18" charset="0"/>
                <a:cs typeface="Times New Roman" pitchFamily="18" charset="0"/>
              </a:rPr>
              <a:t>חטא</a:t>
            </a:r>
            <a:endParaRPr lang="nl-NL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779912" y="2276872"/>
            <a:ext cx="2668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err="1" smtClean="0"/>
              <a:t>Chata</a:t>
            </a:r>
            <a:r>
              <a:rPr lang="nl-NL" sz="3200" b="1" dirty="0" smtClean="0"/>
              <a:t> = zonde</a:t>
            </a:r>
            <a:endParaRPr lang="nl-NL" sz="3200" b="1" dirty="0"/>
          </a:p>
        </p:txBody>
      </p:sp>
      <p:sp>
        <p:nvSpPr>
          <p:cNvPr id="6" name="Rechthoek 5"/>
          <p:cNvSpPr/>
          <p:nvPr/>
        </p:nvSpPr>
        <p:spPr>
          <a:xfrm>
            <a:off x="1403648" y="2780928"/>
            <a:ext cx="19175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9600" dirty="0" smtClean="0">
                <a:latin typeface="Times New Roman" pitchFamily="18" charset="0"/>
                <a:cs typeface="Times New Roman" pitchFamily="18" charset="0"/>
              </a:rPr>
              <a:t>חטב</a:t>
            </a:r>
            <a:endParaRPr lang="he-IL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779912" y="3429000"/>
            <a:ext cx="352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err="1" smtClean="0"/>
              <a:t>Chatav</a:t>
            </a:r>
            <a:r>
              <a:rPr lang="nl-NL" sz="3200" b="1" dirty="0" smtClean="0"/>
              <a:t> = omhakken</a:t>
            </a:r>
            <a:endParaRPr lang="nl-NL" sz="3200" b="1" dirty="0"/>
          </a:p>
        </p:txBody>
      </p:sp>
      <p:sp>
        <p:nvSpPr>
          <p:cNvPr id="8" name="Rechthoek 7"/>
          <p:cNvSpPr/>
          <p:nvPr/>
        </p:nvSpPr>
        <p:spPr>
          <a:xfrm>
            <a:off x="1403648" y="3933056"/>
            <a:ext cx="19335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9600" dirty="0" smtClean="0">
                <a:latin typeface="Times New Roman" pitchFamily="18" charset="0"/>
                <a:cs typeface="Times New Roman" pitchFamily="18" charset="0"/>
              </a:rPr>
              <a:t>חטר</a:t>
            </a:r>
            <a:endParaRPr lang="he-IL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779912" y="4581128"/>
            <a:ext cx="3858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err="1" smtClean="0"/>
              <a:t>Chatar</a:t>
            </a:r>
            <a:r>
              <a:rPr lang="nl-NL" sz="3200" b="1" dirty="0" smtClean="0"/>
              <a:t> = rijsje/twijgje</a:t>
            </a:r>
            <a:endParaRPr lang="nl-N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532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</p:txBody>
      </p:sp>
      <p:pic>
        <p:nvPicPr>
          <p:cNvPr id="1026" name="Picture 2" descr="http://t0.gstatic.com/images?q=tbn:ANd9GcQ5x1OftPzPHRWDKNAHUa7pTfrOLyBtsjIQ2YdIFcLbkfbVf8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260648"/>
            <a:ext cx="3384376" cy="2044098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179512" y="3573016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Tarwekorrels: </a:t>
            </a:r>
            <a:br>
              <a:rPr lang="nl-NL" sz="3600" b="1" dirty="0" smtClean="0"/>
            </a:br>
            <a:r>
              <a:rPr lang="nl-NL" sz="3600" b="1" dirty="0" smtClean="0"/>
              <a:t>Oogsten</a:t>
            </a:r>
            <a:br>
              <a:rPr lang="nl-NL" sz="3600" b="1" dirty="0" smtClean="0"/>
            </a:br>
            <a:r>
              <a:rPr lang="nl-NL" sz="3600" b="1" dirty="0" smtClean="0"/>
              <a:t>Wannen</a:t>
            </a:r>
            <a:br>
              <a:rPr lang="nl-NL" sz="3600" b="1" dirty="0" smtClean="0"/>
            </a:br>
            <a:r>
              <a:rPr lang="nl-NL" sz="3600" b="1" dirty="0" smtClean="0"/>
              <a:t>Dorsen</a:t>
            </a:r>
            <a:endParaRPr lang="nl-NL" sz="3600" b="1" dirty="0"/>
          </a:p>
        </p:txBody>
      </p:sp>
      <p:pic>
        <p:nvPicPr>
          <p:cNvPr id="1028" name="Picture 4" descr="http://t3.gstatic.com/images?q=tbn:ANd9GcSIDOCEHpttx4RMPaZTWycc5rSIV1WqcLS1N_5X6mIMeOyTEPn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50267"/>
            <a:ext cx="3384376" cy="2108807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QgQzuo6jb_t-qUe-QUihGeyFEVNo6OaQehYH0GuVce2sfgFf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60648"/>
            <a:ext cx="3161531" cy="2051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532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</p:txBody>
      </p:sp>
      <p:sp>
        <p:nvSpPr>
          <p:cNvPr id="4" name="Rechthoek 3"/>
          <p:cNvSpPr/>
          <p:nvPr/>
        </p:nvSpPr>
        <p:spPr>
          <a:xfrm>
            <a:off x="251520" y="404664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Tarwekorrels: </a:t>
            </a:r>
            <a:br>
              <a:rPr lang="nl-NL" sz="3600" b="1" dirty="0" smtClean="0"/>
            </a:br>
            <a:r>
              <a:rPr lang="nl-NL" sz="3600" b="1" dirty="0" smtClean="0"/>
              <a:t>Malen</a:t>
            </a:r>
          </a:p>
          <a:p>
            <a:r>
              <a:rPr lang="nl-NL" sz="3600" b="1" dirty="0" smtClean="0"/>
              <a:t>Meel</a:t>
            </a:r>
          </a:p>
          <a:p>
            <a:r>
              <a:rPr lang="nl-NL" sz="3600" b="1" dirty="0" smtClean="0"/>
              <a:t>Deeg</a:t>
            </a:r>
            <a:br>
              <a:rPr lang="nl-NL" sz="3600" b="1" dirty="0" smtClean="0"/>
            </a:br>
            <a:r>
              <a:rPr lang="nl-NL" sz="3600" b="1" dirty="0" smtClean="0"/>
              <a:t>Kneden</a:t>
            </a:r>
            <a:endParaRPr lang="nl-NL" sz="3600" b="1" dirty="0"/>
          </a:p>
        </p:txBody>
      </p:sp>
      <p:sp>
        <p:nvSpPr>
          <p:cNvPr id="1032" name="AutoShape 8" descr="data:image/jpeg;base64,/9j/4AAQSkZJRgABAQAAAQABAAD/2wCEAAkGBhQSEBQUEhQWFBUVFBcXFxQYFxYVFRUXFRQVFBUXFxcYHCYfGBkkGRQXHy8gIycpLCwsFR4xNTAqNSYrLCkBCQoKDgwOFA8PFywcHBwpKSwsKSkpLCkpKSkpKSkpKSksLCkpKSwpKSkpKSksLCkpKSwpLCksLCwpKSwsLCksLP/AABEIAM4A9AMBIgACEQEDEQH/xAAbAAACAwEBAQAAAAAAAAAAAAABAgADBAUGB//EADoQAAEDAgQDBQUHBAMBAQAAAAEAAhEDIRIxQVEEYfAFInGBkQYTMqHBI0JSsdHh8QcUYoJyksJjM//EABgBAAMBAQAAAAAAAAAAAAAAAAABAgME/8QAIREBAQEBAAICAwADAAAAAAAAAAERAhIxE0EDIVEiYXH/2gAMAwEAAhEDEQA/APpiYBSEQF0oQIwpCMJAsIwjCkJAEITQoQgFhCE0KQkCJSFZCUoCuECrCEhCASEITkIEIBIQTIEIBCECEyBSBYQKJQTBUUVJ8EAsIwiEYQCoJkCmCwojCMIBIRRUQHWAUwqNTwgEwowmhSEAoCkJoUhIFhSE0KIBIUhMVIQCQkcFbCVwQFaUqwheb9pPa1tAmnTh1QZk3YzkfxO/x012U3qSbTk307PFcUym3FUe1jcpcQ0TtfM8guHxPtzwrZhz3/8AFhg+by1eB7R7QfVeX1HFztCdBsBk0cgsDqiwv5r9NZ+P+voDv6iUdKVX1pj/ANFaOG9veGd8XvKf/Jsj1YSfkvmY1unS+XpXxx9l4fiW1GhzHB7T95pDh4SNeScr5J2Z2tUoPx0nFp1GbXgaOac/zGhC+g+z/tTT4ru/BVAuybGMyw/eGpGY5i614/JOmXXFjsn0SlMgVogAoiEYQCwiUYRhMEUTQphQCIQnwoYUAkKJ8KiYdQFMClAUlRqjhykpVAjQbEjKWEYRoFQqKQloCESFFEaQQgQmKWUaeOD7V9rOoUQKdqlQkNP4QBLnDmJAHN06L5nUG9/35nNeo9veOP8AdBgzFJo5DGXOJ+bfRecZTDbEyYzPzPWy5Py22t+JkZatARkPXOOWqz1KecCOuvRdIjXMwsz2SYP8+XWSjVsT6JF/4SvK1upie91pKo90DujTxU52yFKoWkFpLSCCCCQQQbEEXBG6LmwbCPpugnKVj6h7Ke0H91SOKPe04DwIhwOTwBvkRoRsQu2V8h7E7WPDV2VQbA98fipn4x6XHMBfXxV2MjQ6EHIrp572OfrnKUJgEcSIctPJGBCkJwVJT8hhIRwpsaOJGghYlAVpekxBHkMCEU2IKI8g2qKSjKRoCoFEUBJRlKSogDiRlKoEgMqSgoSmEJSkqSkqVA0STAGpIA9SkHzf20kcdU5tp+mBo/MFcRjyc776ld/2vrMfxWKm4Omk0S24JaXCJymI9V50uM2gzFjn5lcnXuujn1FpYIiTl0UkRB2136si9t55DorJUe45Hrw3SxSxwzzOs7crqkvkmEKouNdZy+SOC0mb+XX7IwKqhH1lKIKrrUzE2H06CrcTeNj19EA9U5L6t7NcTj4Phyc/dNB/07n/AJXx+pV87r6p7MDDwXDj/wCYP/cl/wD6V8/pl27+NFrllFRWNetZWbUHJg5UsKeVRCSiHJSogGKCkKAJgVFFEB0MKMKSpKoDhUQxIygFQT4UC1AAFFVV+Iaxpc9wa1okuJgDTrxXneL9uqeVJjn/AOTu63XQS71hTbJ7PHplyeO9p6FORjxuH3Wd6+2KcI8yvGcb2nVrn7V7oJkM+GmNu6LeslU0xhvppp8us1nfyfw/F3+K9t3kRTpBp3e7H8mgD5lcLjeJfVJfUcXHSbBvg3IZ6Kuo7n14KllQkwL+nosr3b7q5yy8YcjnFjz2Vcj1/daK3DOJLbzOUXMAExvYrC6W902g66c/BTLKuauLvTlf9dvostYGd+tlpFX0+Ytpsq6gnn459XVHGYvadRM8z8h6Kp79I3j91d8p8uarn1m2X18UjVVKYvlz5dQszneB/Vaqg8Pr89ViqPtfrkEBU+nNtSY9f5+S+ndn+0nDkBgd7uAGgPGEWAAAd8JtGZC+X0KneJzgeMTqurw4JG3lmjUdTX1MPVtIr5vwXa9Sh8Du7+EjuH/WbHmIXq+x/aqnUIY/7N5yvLHHYHQ8j6laRlY9NTKvCy03rSx61hCWqNRLkMSYGUCUCUQEEiiaFEYG9HNQhGVQKoojKCRYO0+26VAfaOuRIYLvd4DQTqYHNN2z2kKHDvqRJaO6Dk5xOFg9SPIFfMDWL3Go+XvcZc4kyTvkByA0GSjrrFSa6vbPbdTiXd4YaYMtpgggHRzj951/LQanlGk4YnAwGNlxLgIF8tDnHmnY++g2vH5FCpRNUwBOGCTbu3zk5fsubrq+61kXUHy0m5jOxmPDrJT3ozzEDy8FQ5hvDnRcSCRIsDlmrGNEQXsaBvbTS/UqL1VTkamlgJvfUb30VGPCRBAJnYyLg8iLqs8VLjUdNSWhuYbAFmlsCAJ3uU3CmXNc33rqnda8j4MM/CXkw1hM+m8LK9NJyoZTIpUvc33Du9ibSc0DBGQLxEeJnMpHUwSROLLDUxSMQxYg2T8Nj8t5XT4jh2hwZ3iGlxjCW3aMeIOzty3tlCx1uxHP92KbZcYthkQ4hgHdIABOGzjIJA2COeqqyMOOHFrsx+Ux4o9TrG0HrJX/ANkJl1w3CSbAtZUGBoGIS42ktMQSNc8/E9nuALm5AQBdoc7FgiXE3kyNwDkt/KIxTUsqaj4G3IQM/orB2XULsIdIGZwzIsRhwm8g55ZjNEdhlxeMTiWxkMIAP3nAyRBt4EFVhObxHFjKfHTlmsmJ1QxTBN4LtBqF6js72cpAuL2e9AIuTkYHwiTaZnuiVo4Xs7C14AkNxgd5zbbNgAkgzllFlHXUipzrhcP2OxkuOIOY3vFsuBxWwkzAvI+q0tZYTA5T1uuwWYhhJa/EDdrpAAixA7oh0A65Ss9Ts8YC4WIBJObe4IeBYEEn5LOdneGEU73lWGiYytrqFWx8xbrNXvGoPOdxpktp0ysdjsD2oNIhlYk08g7NzPqWRpmNNl7mjxAIBBBBAIIuCDcEHUFfJ3Ann1svReyPbJafcvPdN6ZJyM3ZfQ5jnI1EaysrHvmvTrDTrLS2otJUrSiCqy9M1yYMVFJUQTpQoUEVQBRRRBPDf1B7WBeygJ7oxv2l4hg5w2T/ALwvK0Ko813/AOonDtHE03CcT6feE27pwMPmAR/qN15mm4ib9c/Rc/ftrz6bnugZxzjPoqhzC6zhItvfkQNM980Gicr+IOq00vHy8v2Wa1lBhMhrXEATYRHPl6BSi0ueABJ/CTEwbi+eWSBqS1zYubB/ea5p0hwzFskXYCQatR1Rp+NuEBwdBIMCC6+s6rHrVzC1eGrCo4l1sYcB7tsFzQMIw3JAFyQYyKfhXOd7w1CzC5xpVCDgIvhiRmHSBc6yndw/u6IcHWcx4e9jnukCS4U5IGKWgSBprCy0eDY48MWGmH+794KjGufJFsL2iS0kycRJkh45LJsfgywik4tPelueDDJLwaeIS5pYJJyIJjUHUX5hzXNAbiP2eN7WuBawNwjNwh2UAADPPN2rVZhYXDGPfONKk5rbzYspktuyQd4nYQdD+HLarG99kuJa4DNuCXCpNiD3mgaRlYI3AtdRx1DLGghgD2O+GX4Q0nPES1rS4g2kZ5Cj3FPH3CC4OwwACGMY2SZuQ7EGtnK2pMqUxVFUBuAxM0S17XMY/DBL5wvcBcRuRzV9eo0GGAVHMypSQSDEsLjkT8QOhi0GVVv2IzUaNM1ntF4h4DWmMUOxBzDBae9izj4SIMLOxjQDP2hLi5ndb91sOdJPwZ5jKeS1PdLfeE+8xH4SGEsBJbge0HIYiC6Qc5mE9WmJwXIgkDM4CB3YmfiyOskKeu/o5FVFgwPEYs8MlwY1rpLyS61gWw5p7ocRBlKKY7rR3WhhiHFocQJwOeQMTc97lp3V44oQGOewNEVAwhhDsVO5DQJIAgA3ETkpTYC1khjiXCRhaJwy8Ah2IsAgEAA5DVLfUP8A2T3V4c4uAa4yYBacUYX4Yc0kG+EfdtqsHaXERha5vvGG5lxkVRMNJyhsDxHnOyq0YmhuLHUecJu4Sx1N+N+EAta0QJaRoLEhZe2K1MNtBxOBYxpwue6XB7njNrQYgDnbKXyVcYCInPe91YAf5380jb/rn1KvbTjWb5GF0RhVbrdD6IVW2HXj1CuNHzHh1Kq92ZjPkNd1rGdes9le3sbRSeZqNmCfvtHP8QGe4E7r1NKovk0ljg5pLSDIcNCMo5r6H2H2gatFjyAC4GQMpBLTHKyuVFjuSnY5Iy4TBXqVsqJAVEB1pUlRSFolFFFEG+Ze3VRx414cMmUw3bDhDp8S5zlwsX5r0P8AUbhS3iRUI7tSmAD/AJM7rh4xhP8AsvNMeI66/hYdNI0UomP3Wljpy/lZ6Rg7ecaLRTPOxi36BZKW4PL5pQLHbyvyTOOspPyjrLklThGcTgMOxFmZayA5zgLAPN2tm5AN1o4PtVrqhuS+o0vLHYgGVGB2HA6MJJGlwQ020PPqsJ+mm/XkrOCrNp1A5wLm5OaIBII0849Oax651rK7dNhwU3NbikhxLg6O/d7mh/8A+Z7xjLbkclcuFQOZSL3moGGpAYA052MkESwThII1OIrm0uNeGVGFjHMfP2biQ1gIiARpA2FySIW5/a1IBpLS5wbJIaQcYw4S8sIa+IJFjBFoso8b/F6te0tomkAHA++wlxfIGIuDA34g0SQIIynVSo0U6BDAcDbCJcXmGlxOZxEl0tbtpphZ2theWHE9gcHNqvBx3dL6mGAXM2bpGq6PDU/tjTawQ0OIqnA55xuJeBvYj1GhlT1KcM/i8LMbYDAAWPBMGZa0NLAXX1aZA7pvMDns4sYhUMUqYqPBLA6p34xB7xhkNJMXAxF3IFaKdN7hReKZFQuuHXabAuBh8NY0iwzlg1hZ+1OLfTc+H4hVbhNnksfTJFpvIn4SSLaQiTae5Br8QXCMLGsefdmq1/2YxfExrpBcGuBOYAxEWutL+Mw0cdNjnEd0gNxQWlzDLoIwgiROnlHNr9tVHsjC0AuaSe8WuwnERhMBpcYmLwPMYsTiTL3DE6XYZNzs0Og7RPmtPjqPOG4jtF7rN+ztfA8lzjzcb4ReG5CTCw0qcWbA55Hz3z+a1iiZnQ5Z39MkzWievP8AJaZiN0KLJPILQ9u1tb+iIMWm/rnr/iq6tSBnOkc91USqr1bRPylZTVAneYF8iN/QqjieM1mI28+vNZ6VN1RwawFzj0SdhzP7LRFrq8NSNeoKTMzJc83DWj4nc8wBzhfQuzeGDGsY0Q1oDR4Dc7/quH7P9kCiwgXe6C928ZAbNEmPEleo4OkiRNrdTbZFM1RaJDEooogOvKgUUWyUUUSuKA5vtJ2M3ieHdTdY/E134HgEB3hcgjUE8l8ir8M+k51NwhzTBHMRrqDYzzC+0V6xgrxvtp2Zjpmo0DHTBxH8VPX0N42xclPXP2cuPGU6t7n5StXD1JP12uubBBEjK3UrRSfe30yMLCxo6jnDrPynMKokdW05pXVLWM89khc4TkPXlnfQKMMXvhZ/ea/krHPEXm/nrFozEoNbzt89FN5VKRz52y6srTTFTCKTXBxMRILSIMnFoeoSVaVtxOk7KujUcxwdTlrm5OtOrSYIIIi23is7FxZxnHueGNcG9yb3xRGEg6aCYzIndUVKjy0NJ7oMgSYBgi1pFiddVG04F5uSd5OcmAJuU+G2V/NP0FbGkQGS2DIhzwAQbEAW5rZUr1XswPfiaXh+J13BxzOMkQ25naTlkkbYCxRLIiCIPKfHMJ+y1VVpMFR4a7FhMYoscpuZy3Vfz5jqytMAAA79AfVBrB4bCYVZhaqIOc/Ln80Gm9/TVWOdMBo5Rz8Ss9dwGcAjTPxn9k80tauHaXCzrxYbjq65vaXFHERkZuLWI/JZavGnJkjXODO5Og/VTh+GLiJk39fPZXIm1Zw3BY7kwNIifFel7H4ENHdtOZ1d4lUdn9mHVek4LhIC1nG+0WtvBUl1KZhYqTVqYrzEtbCi4pKaYqKaYlFFEg7Kiii2QEoOTIP6/dBs1Ru6wcUze+niOY6zXSe1YONCqFXzDtbgDw1UgyW5sP8Ajo0nllP6rAK9zln1C972/wBle/puaLOHebtii48x84Xz5zecEGLnK8LHrnKvmtdOqc8tVcwTANxIsYB3mZzzWJokfFfFlpEH73ijTqxafln9CVnimtzRmMtrCbG3hr4la6tHuNI5GbeeXWSwCpMzp46cvMpjXOHDoD+fWSmxTXTqCCLHXY7ZZ/yoXDMevosjaveFsuRNpyibKSfL02EhLINXGsNRrnfrkg503jCZ0sM9Boqi+QLqY41CnFaLm3n5pSNx+saeSz16pHl4HPKf0VNes8G4A2iINsxsnINanVI+lvNZ38WLgHrZYH8QecwI1jTVV4HOHXRVTktW1+IM2Mixzy8edpjwWdzy4zMDUnntCdxw8ych1ouj2V2M55xOv+Q/RXzzvpFqnguzy/S3PMr0nZ3Y4bC3cH2cGgWXTpULWXROJyi3VPD8KBot1Kmmp01e1qVoRrVa1KAmCjTX03K0rME+JTQtUVWJRLA7xQhFELZKQgpKgSMjgsHENklb3lZHtzQTmVmfNeM9rOxwPtWN1PvI0Jgh8aDOf5XvK7DGU35HfQrDWobtseVjOY/NX7/RenywZiM8s/mm955ZRlp4ei9B2/7MNY01aMhou5s/CPxM1gag5DJeewjM8xMR/CyvOLlWYiIkzO145XzVlwJGnr8lQaewPnPRSuplovNjcGPHJRimj35M+XR60UZUJzjcGQRbkNDksrqdpgSR/CR7I1k9deSPEa0/3EQPkbZqr3hcQNJHNUikAbkeRFhfMpbzaSeWnW6PGDWqrXALRG5j4u8do1Wfiq5dAzjzgbE6o/2w1N/wibAXgnyTsokkYWg8hr4mUf8AApZQ3/YH6lOcT+7TEZS7w+WpXZ4XsBz71DH+Ihd3hOy2MAAHqP0Ws/FftF6/jz/Zfs7BBdc89fNemocE1oy+ZMepWplDq38rTToLT9c+iU0aIzGu0D8lpbSVraRVnu+oUWmqaxOGp8PX8WRhQACICOFGFJgEwQhQICSiiCokHeRJ6yQhA3WqYKUohQpGrebKl6uekLUgy1GLHWp+fQ68l1HU8/XaFTWpSOv0VypcerSvIjmJg840K8r217Kgy+iIOZp6eLNvD02Xs6vD/Lx2WaozcZ6+IndaZKXp8wqw0kO7pA1zn6FI1pPhv9F9Mq0gc4O4cLcoJmFif2NRk/ZMGf3G3BnIgfNT8avJ8+qgzc/O2yrcO96XtpqvcO9nqP4D/wBn/VylLsSk0y2mJ0mXAxtMo+KjyeEqU3A/OM5+eS28P2VVd9yG5j7v53Xt28IBkI/L5qwUb2jyB6Cr4p90vJ5nhvZufjMja8fqV2uE7Ka0WA8v1XRZw3iOua0U+G39U/8AHn0P3WVnDjb5fpdaqXD+Q8lpZRjJXNpHZRejxRToRp6ZdeStFLr+VYGJwFnpq8Chb1CsCkJaFcKKzChCkywhCYhAtSBYRARATwgKyFE0qIDuuySBMSlWpCSlIRJuoRZIKw1GE0KQgiEIFn5KwIkWQGZ9C3XgslThNur7LpNEoOpqpQ4ruEKq/tDHLyK7j6SV1AKvOljgHgDP7BIeCI6+gXoDw4Q9wNNE/OjHAbwPLrwV7OD5G3Kw8iQR5Bdf3KmDzU3qnjmt4PqP3srhQ8fz/NbPdIYFFps4pddWU911mtBbuhCQU4OrXUwq2VMKQVYVC1OQlhIFISwnwoQkZCECE8JSEAoRAUTQgK1E5UQH/9k="/>
          <p:cNvSpPr>
            <a:spLocks noChangeAspect="1" noChangeArrowheads="1"/>
          </p:cNvSpPr>
          <p:nvPr/>
        </p:nvSpPr>
        <p:spPr bwMode="auto">
          <a:xfrm>
            <a:off x="155575" y="-9366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 descr="data:image/jpeg;base64,/9j/4AAQSkZJRgABAQAAAQABAAD/2wCEAAkGBhQSEBQUEhQWFBUVFBcXFxQYFxYVFRUXFRQVFBUXFxcYHCYfGBkkGRQXHy8gIycpLCwsFR4xNTAqNSYrLCkBCQoKDgwOFA8PFywcHBwpKSwsKSkpLCkpKSkpKSkpKSksLCkpKSwpKSkpKSksLCkpKSwpLCksLCwpKSwsLCksLP/AABEIAM4A9AMBIgACEQEDEQH/xAAbAAACAwEBAQAAAAAAAAAAAAABAgADBAUGB//EADoQAAEDAgQDBQUHBAMBAQAAAAEAAhEDIRIxQVEEYfAFInGBkQYTMqHBI0JSsdHh8QcUYoJyksJjM//EABgBAAMBAQAAAAAAAAAAAAAAAAABAgME/8QAIREBAQEBAAICAwADAAAAAAAAAAERAhIxE0EDIVEiYXH/2gAMAwEAAhEDEQA/APpiYBSEQF0oQIwpCMJAsIwjCkJAEITQoQgFhCE0KQkCJSFZCUoCuECrCEhCASEITkIEIBIQTIEIBCECEyBSBYQKJQTBUUVJ8EAsIwiEYQCoJkCmCwojCMIBIRRUQHWAUwqNTwgEwowmhSEAoCkJoUhIFhSE0KIBIUhMVIQCQkcFbCVwQFaUqwheb9pPa1tAmnTh1QZk3YzkfxO/x012U3qSbTk307PFcUym3FUe1jcpcQ0TtfM8guHxPtzwrZhz3/8AFhg+by1eB7R7QfVeX1HFztCdBsBk0cgsDqiwv5r9NZ+P+voDv6iUdKVX1pj/ANFaOG9veGd8XvKf/Jsj1YSfkvmY1unS+XpXxx9l4fiW1GhzHB7T95pDh4SNeScr5J2Z2tUoPx0nFp1GbXgaOac/zGhC+g+z/tTT4ru/BVAuybGMyw/eGpGY5i614/JOmXXFjsn0SlMgVogAoiEYQCwiUYRhMEUTQphQCIQnwoYUAkKJ8KiYdQFMClAUlRqjhykpVAjQbEjKWEYRoFQqKQloCESFFEaQQgQmKWUaeOD7V9rOoUQKdqlQkNP4QBLnDmJAHN06L5nUG9/35nNeo9veOP8AdBgzFJo5DGXOJ+bfRecZTDbEyYzPzPWy5Py22t+JkZatARkPXOOWqz1KecCOuvRdIjXMwsz2SYP8+XWSjVsT6JF/4SvK1upie91pKo90DujTxU52yFKoWkFpLSCCCCQQQbEEXBG6LmwbCPpugnKVj6h7Ke0H91SOKPe04DwIhwOTwBvkRoRsQu2V8h7E7WPDV2VQbA98fipn4x6XHMBfXxV2MjQ6EHIrp572OfrnKUJgEcSIctPJGBCkJwVJT8hhIRwpsaOJGghYlAVpekxBHkMCEU2IKI8g2qKSjKRoCoFEUBJRlKSogDiRlKoEgMqSgoSmEJSkqSkqVA0STAGpIA9SkHzf20kcdU5tp+mBo/MFcRjyc776ld/2vrMfxWKm4Omk0S24JaXCJymI9V50uM2gzFjn5lcnXuujn1FpYIiTl0UkRB2136si9t55DorJUe45Hrw3SxSxwzzOs7crqkvkmEKouNdZy+SOC0mb+XX7IwKqhH1lKIKrrUzE2H06CrcTeNj19EA9U5L6t7NcTj4Phyc/dNB/07n/AJXx+pV87r6p7MDDwXDj/wCYP/cl/wD6V8/pl27+NFrllFRWNetZWbUHJg5UsKeVRCSiHJSogGKCkKAJgVFFEB0MKMKSpKoDhUQxIygFQT4UC1AAFFVV+Iaxpc9wa1okuJgDTrxXneL9uqeVJjn/AOTu63XQS71hTbJ7PHplyeO9p6FORjxuH3Wd6+2KcI8yvGcb2nVrn7V7oJkM+GmNu6LeslU0xhvppp8us1nfyfw/F3+K9t3kRTpBp3e7H8mgD5lcLjeJfVJfUcXHSbBvg3IZ6Kuo7n14KllQkwL+nosr3b7q5yy8YcjnFjz2Vcj1/daK3DOJLbzOUXMAExvYrC6W902g66c/BTLKuauLvTlf9dvostYGd+tlpFX0+Ytpsq6gnn459XVHGYvadRM8z8h6Kp79I3j91d8p8uarn1m2X18UjVVKYvlz5dQszneB/Vaqg8Pr89ViqPtfrkEBU+nNtSY9f5+S+ndn+0nDkBgd7uAGgPGEWAAAd8JtGZC+X0KneJzgeMTqurw4JG3lmjUdTX1MPVtIr5vwXa9Sh8Du7+EjuH/WbHmIXq+x/aqnUIY/7N5yvLHHYHQ8j6laRlY9NTKvCy03rSx61hCWqNRLkMSYGUCUCUQEEiiaFEYG9HNQhGVQKoojKCRYO0+26VAfaOuRIYLvd4DQTqYHNN2z2kKHDvqRJaO6Dk5xOFg9SPIFfMDWL3Go+XvcZc4kyTvkByA0GSjrrFSa6vbPbdTiXd4YaYMtpgggHRzj951/LQanlGk4YnAwGNlxLgIF8tDnHmnY++g2vH5FCpRNUwBOGCTbu3zk5fsubrq+61kXUHy0m5jOxmPDrJT3ozzEDy8FQ5hvDnRcSCRIsDlmrGNEQXsaBvbTS/UqL1VTkamlgJvfUb30VGPCRBAJnYyLg8iLqs8VLjUdNSWhuYbAFmlsCAJ3uU3CmXNc33rqnda8j4MM/CXkw1hM+m8LK9NJyoZTIpUvc33Du9ibSc0DBGQLxEeJnMpHUwSROLLDUxSMQxYg2T8Nj8t5XT4jh2hwZ3iGlxjCW3aMeIOzty3tlCx1uxHP92KbZcYthkQ4hgHdIABOGzjIJA2COeqqyMOOHFrsx+Ux4o9TrG0HrJX/ANkJl1w3CSbAtZUGBoGIS42ktMQSNc8/E9nuALm5AQBdoc7FgiXE3kyNwDkt/KIxTUsqaj4G3IQM/orB2XULsIdIGZwzIsRhwm8g55ZjNEdhlxeMTiWxkMIAP3nAyRBt4EFVhObxHFjKfHTlmsmJ1QxTBN4LtBqF6js72cpAuL2e9AIuTkYHwiTaZnuiVo4Xs7C14AkNxgd5zbbNgAkgzllFlHXUipzrhcP2OxkuOIOY3vFsuBxWwkzAvI+q0tZYTA5T1uuwWYhhJa/EDdrpAAixA7oh0A65Ss9Ts8YC4WIBJObe4IeBYEEn5LOdneGEU73lWGiYytrqFWx8xbrNXvGoPOdxpktp0ysdjsD2oNIhlYk08g7NzPqWRpmNNl7mjxAIBBBBAIIuCDcEHUFfJ3Ann1svReyPbJafcvPdN6ZJyM3ZfQ5jnI1EaysrHvmvTrDTrLS2otJUrSiCqy9M1yYMVFJUQTpQoUEVQBRRRBPDf1B7WBeygJ7oxv2l4hg5w2T/ALwvK0Ko813/AOonDtHE03CcT6feE27pwMPmAR/qN15mm4ib9c/Rc/ftrz6bnugZxzjPoqhzC6zhItvfkQNM980Gicr+IOq00vHy8v2Wa1lBhMhrXEATYRHPl6BSi0ueABJ/CTEwbi+eWSBqS1zYubB/ea5p0hwzFskXYCQatR1Rp+NuEBwdBIMCC6+s6rHrVzC1eGrCo4l1sYcB7tsFzQMIw3JAFyQYyKfhXOd7w1CzC5xpVCDgIvhiRmHSBc6yndw/u6IcHWcx4e9jnukCS4U5IGKWgSBprCy0eDY48MWGmH+794KjGufJFsL2iS0kycRJkh45LJsfgywik4tPelueDDJLwaeIS5pYJJyIJjUHUX5hzXNAbiP2eN7WuBawNwjNwh2UAADPPN2rVZhYXDGPfONKk5rbzYspktuyQd4nYQdD+HLarG99kuJa4DNuCXCpNiD3mgaRlYI3AtdRx1DLGghgD2O+GX4Q0nPES1rS4g2kZ5Cj3FPH3CC4OwwACGMY2SZuQ7EGtnK2pMqUxVFUBuAxM0S17XMY/DBL5wvcBcRuRzV9eo0GGAVHMypSQSDEsLjkT8QOhi0GVVv2IzUaNM1ntF4h4DWmMUOxBzDBae9izj4SIMLOxjQDP2hLi5ndb91sOdJPwZ5jKeS1PdLfeE+8xH4SGEsBJbge0HIYiC6Qc5mE9WmJwXIgkDM4CB3YmfiyOskKeu/o5FVFgwPEYs8MlwY1rpLyS61gWw5p7ocRBlKKY7rR3WhhiHFocQJwOeQMTc97lp3V44oQGOewNEVAwhhDsVO5DQJIAgA3ETkpTYC1khjiXCRhaJwy8Ah2IsAgEAA5DVLfUP8A2T3V4c4uAa4yYBacUYX4Yc0kG+EfdtqsHaXERha5vvGG5lxkVRMNJyhsDxHnOyq0YmhuLHUecJu4Sx1N+N+EAta0QJaRoLEhZe2K1MNtBxOBYxpwue6XB7njNrQYgDnbKXyVcYCInPe91YAf5380jb/rn1KvbTjWb5GF0RhVbrdD6IVW2HXj1CuNHzHh1Kq92ZjPkNd1rGdes9le3sbRSeZqNmCfvtHP8QGe4E7r1NKovk0ljg5pLSDIcNCMo5r6H2H2gatFjyAC4GQMpBLTHKyuVFjuSnY5Iy4TBXqVsqJAVEB1pUlRSFolFFFEG+Ze3VRx414cMmUw3bDhDp8S5zlwsX5r0P8AUbhS3iRUI7tSmAD/AJM7rh4xhP8AsvNMeI66/hYdNI0UomP3Wljpy/lZ6Rg7ecaLRTPOxi36BZKW4PL5pQLHbyvyTOOspPyjrLklThGcTgMOxFmZayA5zgLAPN2tm5AN1o4PtVrqhuS+o0vLHYgGVGB2HA6MJJGlwQ020PPqsJ+mm/XkrOCrNp1A5wLm5OaIBII0849Oax651rK7dNhwU3NbikhxLg6O/d7mh/8A+Z7xjLbkclcuFQOZSL3moGGpAYA052MkESwThII1OIrm0uNeGVGFjHMfP2biQ1gIiARpA2FySIW5/a1IBpLS5wbJIaQcYw4S8sIa+IJFjBFoso8b/F6te0tomkAHA++wlxfIGIuDA34g0SQIIynVSo0U6BDAcDbCJcXmGlxOZxEl0tbtpphZ2theWHE9gcHNqvBx3dL6mGAXM2bpGq6PDU/tjTawQ0OIqnA55xuJeBvYj1GhlT1KcM/i8LMbYDAAWPBMGZa0NLAXX1aZA7pvMDns4sYhUMUqYqPBLA6p34xB7xhkNJMXAxF3IFaKdN7hReKZFQuuHXabAuBh8NY0iwzlg1hZ+1OLfTc+H4hVbhNnksfTJFpvIn4SSLaQiTae5Br8QXCMLGsefdmq1/2YxfExrpBcGuBOYAxEWutL+Mw0cdNjnEd0gNxQWlzDLoIwgiROnlHNr9tVHsjC0AuaSe8WuwnERhMBpcYmLwPMYsTiTL3DE6XYZNzs0Og7RPmtPjqPOG4jtF7rN+ztfA8lzjzcb4ReG5CTCw0qcWbA55Hz3z+a1iiZnQ5Z39MkzWievP8AJaZiN0KLJPILQ9u1tb+iIMWm/rnr/iq6tSBnOkc91USqr1bRPylZTVAneYF8iN/QqjieM1mI28+vNZ6VN1RwawFzj0SdhzP7LRFrq8NSNeoKTMzJc83DWj4nc8wBzhfQuzeGDGsY0Q1oDR4Dc7/quH7P9kCiwgXe6C928ZAbNEmPEleo4OkiRNrdTbZFM1RaJDEooogOvKgUUWyUUUSuKA5vtJ2M3ieHdTdY/E134HgEB3hcgjUE8l8ir8M+k51NwhzTBHMRrqDYzzC+0V6xgrxvtp2Zjpmo0DHTBxH8VPX0N42xclPXP2cuPGU6t7n5StXD1JP12uubBBEjK3UrRSfe30yMLCxo6jnDrPynMKokdW05pXVLWM89khc4TkPXlnfQKMMXvhZ/ea/krHPEXm/nrFozEoNbzt89FN5VKRz52y6srTTFTCKTXBxMRILSIMnFoeoSVaVtxOk7KujUcxwdTlrm5OtOrSYIIIi23is7FxZxnHueGNcG9yb3xRGEg6aCYzIndUVKjy0NJ7oMgSYBgi1pFiddVG04F5uSd5OcmAJuU+G2V/NP0FbGkQGS2DIhzwAQbEAW5rZUr1XswPfiaXh+J13BxzOMkQ25naTlkkbYCxRLIiCIPKfHMJ+y1VVpMFR4a7FhMYoscpuZy3Vfz5jqytMAAA79AfVBrB4bCYVZhaqIOc/Ln80Gm9/TVWOdMBo5Rz8Ss9dwGcAjTPxn9k80tauHaXCzrxYbjq65vaXFHERkZuLWI/JZavGnJkjXODO5Og/VTh+GLiJk39fPZXIm1Zw3BY7kwNIifFel7H4ENHdtOZ1d4lUdn9mHVek4LhIC1nG+0WtvBUl1KZhYqTVqYrzEtbCi4pKaYqKaYlFFEg7Kiii2QEoOTIP6/dBs1Ru6wcUze+niOY6zXSe1YONCqFXzDtbgDw1UgyW5sP8Ajo0nllP6rAK9zln1C972/wBle/puaLOHebtii48x84Xz5zecEGLnK8LHrnKvmtdOqc8tVcwTANxIsYB3mZzzWJokfFfFlpEH73ijTqxafln9CVnimtzRmMtrCbG3hr4la6tHuNI5GbeeXWSwCpMzp46cvMpjXOHDoD+fWSmxTXTqCCLHXY7ZZ/yoXDMevosjaveFsuRNpyibKSfL02EhLINXGsNRrnfrkg503jCZ0sM9Boqi+QLqY41CnFaLm3n5pSNx+saeSz16pHl4HPKf0VNes8G4A2iINsxsnINanVI+lvNZ38WLgHrZYH8QecwI1jTVV4HOHXRVTktW1+IM2Mixzy8edpjwWdzy4zMDUnntCdxw8ych1ouj2V2M55xOv+Q/RXzzvpFqnguzy/S3PMr0nZ3Y4bC3cH2cGgWXTpULWXROJyi3VPD8KBot1Kmmp01e1qVoRrVa1KAmCjTX03K0rME+JTQtUVWJRLA7xQhFELZKQgpKgSMjgsHENklb3lZHtzQTmVmfNeM9rOxwPtWN1PvI0Jgh8aDOf5XvK7DGU35HfQrDWobtseVjOY/NX7/RenywZiM8s/mm955ZRlp4ei9B2/7MNY01aMhou5s/CPxM1gag5DJeewjM8xMR/CyvOLlWYiIkzO145XzVlwJGnr8lQaewPnPRSuplovNjcGPHJRimj35M+XR60UZUJzjcGQRbkNDksrqdpgSR/CR7I1k9deSPEa0/3EQPkbZqr3hcQNJHNUikAbkeRFhfMpbzaSeWnW6PGDWqrXALRG5j4u8do1Wfiq5dAzjzgbE6o/2w1N/wibAXgnyTsokkYWg8hr4mUf8AApZQ3/YH6lOcT+7TEZS7w+WpXZ4XsBz71DH+Ihd3hOy2MAAHqP0Ws/FftF6/jz/Zfs7BBdc89fNemocE1oy+ZMepWplDq38rTToLT9c+iU0aIzGu0D8lpbSVraRVnu+oUWmqaxOGp8PX8WRhQACICOFGFJgEwQhQICSiiCokHeRJ6yQhA3WqYKUohQpGrebKl6uekLUgy1GLHWp+fQ68l1HU8/XaFTWpSOv0VypcerSvIjmJg840K8r217Kgy+iIOZp6eLNvD02Xs6vD/Lx2WaozcZ6+IndaZKXp8wqw0kO7pA1zn6FI1pPhv9F9Mq0gc4O4cLcoJmFif2NRk/ZMGf3G3BnIgfNT8avJ8+qgzc/O2yrcO96XtpqvcO9nqP4D/wBn/VylLsSk0y2mJ0mXAxtMo+KjyeEqU3A/OM5+eS28P2VVd9yG5j7v53Xt28IBkI/L5qwUb2jyB6Cr4p90vJ5nhvZufjMja8fqV2uE7Ka0WA8v1XRZw3iOua0U+G39U/8AHn0P3WVnDjb5fpdaqXD+Q8lpZRjJXNpHZRejxRToRp6ZdeStFLr+VYGJwFnpq8Chb1CsCkJaFcKKzChCkywhCYhAtSBYRARATwgKyFE0qIDuuySBMSlWpCSlIRJuoRZIKw1GE0KQgiEIFn5KwIkWQGZ9C3XgslThNur7LpNEoOpqpQ4ruEKq/tDHLyK7j6SV1AKvOljgHgDP7BIeCI6+gXoDw4Q9wNNE/OjHAbwPLrwV7OD5G3Kw8iQR5Bdf3KmDzU3qnjmt4PqP3srhQ8fz/NbPdIYFFps4pddWU911mtBbuhCQU4OrXUwq2VMKQVYVC1OQlhIFISwnwoQkZCECE8JSEAoRAUTQgK1E5UQH/9k="/>
          <p:cNvSpPr>
            <a:spLocks noChangeAspect="1" noChangeArrowheads="1"/>
          </p:cNvSpPr>
          <p:nvPr/>
        </p:nvSpPr>
        <p:spPr bwMode="auto">
          <a:xfrm>
            <a:off x="155575" y="-9366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6" name="AutoShape 12" descr="data:image/jpeg;base64,/9j/4AAQSkZJRgABAQAAAQABAAD/2wCEAAkGBhQSEBQUEhQWFBUVFBcXFxQYFxYVFRUXFRQVFBUXFxcYHCYfGBkkGRQXHy8gIycpLCwsFR4xNTAqNSYrLCkBCQoKDgwOFA8PFywcHBwpKSwsKSkpLCkpKSkpKSkpKSksLCkpKSwpKSkpKSksLCkpKSwpLCksLCwpKSwsLCksLP/AABEIAM4A9AMBIgACEQEDEQH/xAAbAAACAwEBAQAAAAAAAAAAAAABAgADBAUGB//EADoQAAEDAgQDBQUHBAMBAQAAAAEAAhEDIRIxQVEEYfAFInGBkQYTMqHBI0JSsdHh8QcUYoJyksJjM//EABgBAAMBAQAAAAAAAAAAAAAAAAABAgME/8QAIREBAQEBAAICAwADAAAAAAAAAAERAhIxE0EDIVEiYXH/2gAMAwEAAhEDEQA/APpiYBSEQF0oQIwpCMJAsIwjCkJAEITQoQgFhCE0KQkCJSFZCUoCuECrCEhCASEITkIEIBIQTIEIBCECEyBSBYQKJQTBUUVJ8EAsIwiEYQCoJkCmCwojCMIBIRRUQHWAUwqNTwgEwowmhSEAoCkJoUhIFhSE0KIBIUhMVIQCQkcFbCVwQFaUqwheb9pPa1tAmnTh1QZk3YzkfxO/x012U3qSbTk307PFcUym3FUe1jcpcQ0TtfM8guHxPtzwrZhz3/8AFhg+by1eB7R7QfVeX1HFztCdBsBk0cgsDqiwv5r9NZ+P+voDv6iUdKVX1pj/ANFaOG9veGd8XvKf/Jsj1YSfkvmY1unS+XpXxx9l4fiW1GhzHB7T95pDh4SNeScr5J2Z2tUoPx0nFp1GbXgaOac/zGhC+g+z/tTT4ru/BVAuybGMyw/eGpGY5i614/JOmXXFjsn0SlMgVogAoiEYQCwiUYRhMEUTQphQCIQnwoYUAkKJ8KiYdQFMClAUlRqjhykpVAjQbEjKWEYRoFQqKQloCESFFEaQQgQmKWUaeOD7V9rOoUQKdqlQkNP4QBLnDmJAHN06L5nUG9/35nNeo9veOP8AdBgzFJo5DGXOJ+bfRecZTDbEyYzPzPWy5Py22t+JkZatARkPXOOWqz1KecCOuvRdIjXMwsz2SYP8+XWSjVsT6JF/4SvK1upie91pKo90DujTxU52yFKoWkFpLSCCCCQQQbEEXBG6LmwbCPpugnKVj6h7Ke0H91SOKPe04DwIhwOTwBvkRoRsQu2V8h7E7WPDV2VQbA98fipn4x6XHMBfXxV2MjQ6EHIrp572OfrnKUJgEcSIctPJGBCkJwVJT8hhIRwpsaOJGghYlAVpekxBHkMCEU2IKI8g2qKSjKRoCoFEUBJRlKSogDiRlKoEgMqSgoSmEJSkqSkqVA0STAGpIA9SkHzf20kcdU5tp+mBo/MFcRjyc776ld/2vrMfxWKm4Omk0S24JaXCJymI9V50uM2gzFjn5lcnXuujn1FpYIiTl0UkRB2136si9t55DorJUe45Hrw3SxSxwzzOs7crqkvkmEKouNdZy+SOC0mb+XX7IwKqhH1lKIKrrUzE2H06CrcTeNj19EA9U5L6t7NcTj4Phyc/dNB/07n/AJXx+pV87r6p7MDDwXDj/wCYP/cl/wD6V8/pl27+NFrllFRWNetZWbUHJg5UsKeVRCSiHJSogGKCkKAJgVFFEB0MKMKSpKoDhUQxIygFQT4UC1AAFFVV+Iaxpc9wa1okuJgDTrxXneL9uqeVJjn/AOTu63XQS71hTbJ7PHplyeO9p6FORjxuH3Wd6+2KcI8yvGcb2nVrn7V7oJkM+GmNu6LeslU0xhvppp8us1nfyfw/F3+K9t3kRTpBp3e7H8mgD5lcLjeJfVJfUcXHSbBvg3IZ6Kuo7n14KllQkwL+nosr3b7q5yy8YcjnFjz2Vcj1/daK3DOJLbzOUXMAExvYrC6W902g66c/BTLKuauLvTlf9dvostYGd+tlpFX0+Ytpsq6gnn459XVHGYvadRM8z8h6Kp79I3j91d8p8uarn1m2X18UjVVKYvlz5dQszneB/Vaqg8Pr89ViqPtfrkEBU+nNtSY9f5+S+ndn+0nDkBgd7uAGgPGEWAAAd8JtGZC+X0KneJzgeMTqurw4JG3lmjUdTX1MPVtIr5vwXa9Sh8Du7+EjuH/WbHmIXq+x/aqnUIY/7N5yvLHHYHQ8j6laRlY9NTKvCy03rSx61hCWqNRLkMSYGUCUCUQEEiiaFEYG9HNQhGVQKoojKCRYO0+26VAfaOuRIYLvd4DQTqYHNN2z2kKHDvqRJaO6Dk5xOFg9SPIFfMDWL3Go+XvcZc4kyTvkByA0GSjrrFSa6vbPbdTiXd4YaYMtpgggHRzj951/LQanlGk4YnAwGNlxLgIF8tDnHmnY++g2vH5FCpRNUwBOGCTbu3zk5fsubrq+61kXUHy0m5jOxmPDrJT3ozzEDy8FQ5hvDnRcSCRIsDlmrGNEQXsaBvbTS/UqL1VTkamlgJvfUb30VGPCRBAJnYyLg8iLqs8VLjUdNSWhuYbAFmlsCAJ3uU3CmXNc33rqnda8j4MM/CXkw1hM+m8LK9NJyoZTIpUvc33Du9ibSc0DBGQLxEeJnMpHUwSROLLDUxSMQxYg2T8Nj8t5XT4jh2hwZ3iGlxjCW3aMeIOzty3tlCx1uxHP92KbZcYthkQ4hgHdIABOGzjIJA2COeqqyMOOHFrsx+Ux4o9TrG0HrJX/ANkJl1w3CSbAtZUGBoGIS42ktMQSNc8/E9nuALm5AQBdoc7FgiXE3kyNwDkt/KIxTUsqaj4G3IQM/orB2XULsIdIGZwzIsRhwm8g55ZjNEdhlxeMTiWxkMIAP3nAyRBt4EFVhObxHFjKfHTlmsmJ1QxTBN4LtBqF6js72cpAuL2e9AIuTkYHwiTaZnuiVo4Xs7C14AkNxgd5zbbNgAkgzllFlHXUipzrhcP2OxkuOIOY3vFsuBxWwkzAvI+q0tZYTA5T1uuwWYhhJa/EDdrpAAixA7oh0A65Ss9Ts8YC4WIBJObe4IeBYEEn5LOdneGEU73lWGiYytrqFWx8xbrNXvGoPOdxpktp0ysdjsD2oNIhlYk08g7NzPqWRpmNNl7mjxAIBBBBAIIuCDcEHUFfJ3Ann1svReyPbJafcvPdN6ZJyM3ZfQ5jnI1EaysrHvmvTrDTrLS2otJUrSiCqy9M1yYMVFJUQTpQoUEVQBRRRBPDf1B7WBeygJ7oxv2l4hg5w2T/ALwvK0Ko813/AOonDtHE03CcT6feE27pwMPmAR/qN15mm4ib9c/Rc/ftrz6bnugZxzjPoqhzC6zhItvfkQNM980Gicr+IOq00vHy8v2Wa1lBhMhrXEATYRHPl6BSi0ueABJ/CTEwbi+eWSBqS1zYubB/ea5p0hwzFskXYCQatR1Rp+NuEBwdBIMCC6+s6rHrVzC1eGrCo4l1sYcB7tsFzQMIw3JAFyQYyKfhXOd7w1CzC5xpVCDgIvhiRmHSBc6yndw/u6IcHWcx4e9jnukCS4U5IGKWgSBprCy0eDY48MWGmH+794KjGufJFsL2iS0kycRJkh45LJsfgywik4tPelueDDJLwaeIS5pYJJyIJjUHUX5hzXNAbiP2eN7WuBawNwjNwh2UAADPPN2rVZhYXDGPfONKk5rbzYspktuyQd4nYQdD+HLarG99kuJa4DNuCXCpNiD3mgaRlYI3AtdRx1DLGghgD2O+GX4Q0nPES1rS4g2kZ5Cj3FPH3CC4OwwACGMY2SZuQ7EGtnK2pMqUxVFUBuAxM0S17XMY/DBL5wvcBcRuRzV9eo0GGAVHMypSQSDEsLjkT8QOhi0GVVv2IzUaNM1ntF4h4DWmMUOxBzDBae9izj4SIMLOxjQDP2hLi5ndb91sOdJPwZ5jKeS1PdLfeE+8xH4SGEsBJbge0HIYiC6Qc5mE9WmJwXIgkDM4CB3YmfiyOskKeu/o5FVFgwPEYs8MlwY1rpLyS61gWw5p7ocRBlKKY7rR3WhhiHFocQJwOeQMTc97lp3V44oQGOewNEVAwhhDsVO5DQJIAgA3ETkpTYC1khjiXCRhaJwy8Ah2IsAgEAA5DVLfUP8A2T3V4c4uAa4yYBacUYX4Yc0kG+EfdtqsHaXERha5vvGG5lxkVRMNJyhsDxHnOyq0YmhuLHUecJu4Sx1N+N+EAta0QJaRoLEhZe2K1MNtBxOBYxpwue6XB7njNrQYgDnbKXyVcYCInPe91YAf5380jb/rn1KvbTjWb5GF0RhVbrdD6IVW2HXj1CuNHzHh1Kq92ZjPkNd1rGdes9le3sbRSeZqNmCfvtHP8QGe4E7r1NKovk0ljg5pLSDIcNCMo5r6H2H2gatFjyAC4GQMpBLTHKyuVFjuSnY5Iy4TBXqVsqJAVEB1pUlRSFolFFFEG+Ze3VRx414cMmUw3bDhDp8S5zlwsX5r0P8AUbhS3iRUI7tSmAD/AJM7rh4xhP8AsvNMeI66/hYdNI0UomP3Wljpy/lZ6Rg7ecaLRTPOxi36BZKW4PL5pQLHbyvyTOOspPyjrLklThGcTgMOxFmZayA5zgLAPN2tm5AN1o4PtVrqhuS+o0vLHYgGVGB2HA6MJJGlwQ020PPqsJ+mm/XkrOCrNp1A5wLm5OaIBII0849Oax651rK7dNhwU3NbikhxLg6O/d7mh/8A+Z7xjLbkclcuFQOZSL3moGGpAYA052MkESwThII1OIrm0uNeGVGFjHMfP2biQ1gIiARpA2FySIW5/a1IBpLS5wbJIaQcYw4S8sIa+IJFjBFoso8b/F6te0tomkAHA++wlxfIGIuDA34g0SQIIynVSo0U6BDAcDbCJcXmGlxOZxEl0tbtpphZ2theWHE9gcHNqvBx3dL6mGAXM2bpGq6PDU/tjTawQ0OIqnA55xuJeBvYj1GhlT1KcM/i8LMbYDAAWPBMGZa0NLAXX1aZA7pvMDns4sYhUMUqYqPBLA6p34xB7xhkNJMXAxF3IFaKdN7hReKZFQuuHXabAuBh8NY0iwzlg1hZ+1OLfTc+H4hVbhNnksfTJFpvIn4SSLaQiTae5Br8QXCMLGsefdmq1/2YxfExrpBcGuBOYAxEWutL+Mw0cdNjnEd0gNxQWlzDLoIwgiROnlHNr9tVHsjC0AuaSe8WuwnERhMBpcYmLwPMYsTiTL3DE6XYZNzs0Og7RPmtPjqPOG4jtF7rN+ztfA8lzjzcb4ReG5CTCw0qcWbA55Hz3z+a1iiZnQ5Z39MkzWievP8AJaZiN0KLJPILQ9u1tb+iIMWm/rnr/iq6tSBnOkc91USqr1bRPylZTVAneYF8iN/QqjieM1mI28+vNZ6VN1RwawFzj0SdhzP7LRFrq8NSNeoKTMzJc83DWj4nc8wBzhfQuzeGDGsY0Q1oDR4Dc7/quH7P9kCiwgXe6C928ZAbNEmPEleo4OkiRNrdTbZFM1RaJDEooogOvKgUUWyUUUSuKA5vtJ2M3ieHdTdY/E134HgEB3hcgjUE8l8ir8M+k51NwhzTBHMRrqDYzzC+0V6xgrxvtp2Zjpmo0DHTBxH8VPX0N42xclPXP2cuPGU6t7n5StXD1JP12uubBBEjK3UrRSfe30yMLCxo6jnDrPynMKokdW05pXVLWM89khc4TkPXlnfQKMMXvhZ/ea/krHPEXm/nrFozEoNbzt89FN5VKRz52y6srTTFTCKTXBxMRILSIMnFoeoSVaVtxOk7KujUcxwdTlrm5OtOrSYIIIi23is7FxZxnHueGNcG9yb3xRGEg6aCYzIndUVKjy0NJ7oMgSYBgi1pFiddVG04F5uSd5OcmAJuU+G2V/NP0FbGkQGS2DIhzwAQbEAW5rZUr1XswPfiaXh+J13BxzOMkQ25naTlkkbYCxRLIiCIPKfHMJ+y1VVpMFR4a7FhMYoscpuZy3Vfz5jqytMAAA79AfVBrB4bCYVZhaqIOc/Ln80Gm9/TVWOdMBo5Rz8Ss9dwGcAjTPxn9k80tauHaXCzrxYbjq65vaXFHERkZuLWI/JZavGnJkjXODO5Og/VTh+GLiJk39fPZXIm1Zw3BY7kwNIifFel7H4ENHdtOZ1d4lUdn9mHVek4LhIC1nG+0WtvBUl1KZhYqTVqYrzEtbCi4pKaYqKaYlFFEg7Kiii2QEoOTIP6/dBs1Ru6wcUze+niOY6zXSe1YONCqFXzDtbgDw1UgyW5sP8Ajo0nllP6rAK9zln1C972/wBle/puaLOHebtii48x84Xz5zecEGLnK8LHrnKvmtdOqc8tVcwTANxIsYB3mZzzWJokfFfFlpEH73ijTqxafln9CVnimtzRmMtrCbG3hr4la6tHuNI5GbeeXWSwCpMzp46cvMpjXOHDoD+fWSmxTXTqCCLHXY7ZZ/yoXDMevosjaveFsuRNpyibKSfL02EhLINXGsNRrnfrkg503jCZ0sM9Boqi+QLqY41CnFaLm3n5pSNx+saeSz16pHl4HPKf0VNes8G4A2iINsxsnINanVI+lvNZ38WLgHrZYH8QecwI1jTVV4HOHXRVTktW1+IM2Mixzy8edpjwWdzy4zMDUnntCdxw8ych1ouj2V2M55xOv+Q/RXzzvpFqnguzy/S3PMr0nZ3Y4bC3cH2cGgWXTpULWXROJyi3VPD8KBot1Kmmp01e1qVoRrVa1KAmCjTX03K0rME+JTQtUVWJRLA7xQhFELZKQgpKgSMjgsHENklb3lZHtzQTmVmfNeM9rOxwPtWN1PvI0Jgh8aDOf5XvK7DGU35HfQrDWobtseVjOY/NX7/RenywZiM8s/mm955ZRlp4ei9B2/7MNY01aMhou5s/CPxM1gag5DJeewjM8xMR/CyvOLlWYiIkzO145XzVlwJGnr8lQaewPnPRSuplovNjcGPHJRimj35M+XR60UZUJzjcGQRbkNDksrqdpgSR/CR7I1k9deSPEa0/3EQPkbZqr3hcQNJHNUikAbkeRFhfMpbzaSeWnW6PGDWqrXALRG5j4u8do1Wfiq5dAzjzgbE6o/2w1N/wibAXgnyTsokkYWg8hr4mUf8AApZQ3/YH6lOcT+7TEZS7w+WpXZ4XsBz71DH+Ihd3hOy2MAAHqP0Ws/FftF6/jz/Zfs7BBdc89fNemocE1oy+ZMepWplDq38rTToLT9c+iU0aIzGu0D8lpbSVraRVnu+oUWmqaxOGp8PX8WRhQACICOFGFJgEwQhQICSiiCokHeRJ6yQhA3WqYKUohQpGrebKl6uekLUgy1GLHWp+fQ68l1HU8/XaFTWpSOv0VypcerSvIjmJg840K8r217Kgy+iIOZp6eLNvD02Xs6vD/Lx2WaozcZ6+IndaZKXp8wqw0kO7pA1zn6FI1pPhv9F9Mq0gc4O4cLcoJmFif2NRk/ZMGf3G3BnIgfNT8avJ8+qgzc/O2yrcO96XtpqvcO9nqP4D/wBn/VylLsSk0y2mJ0mXAxtMo+KjyeEqU3A/OM5+eS28P2VVd9yG5j7v53Xt28IBkI/L5qwUb2jyB6Cr4p90vJ5nhvZufjMja8fqV2uE7Ka0WA8v1XRZw3iOua0U+G39U/8AHn0P3WVnDjb5fpdaqXD+Q8lpZRjJXNpHZRejxRToRp6ZdeStFLr+VYGJwFnpq8Chb1CsCkJaFcKKzChCkywhCYhAtSBYRARATwgKyFE0qIDuuySBMSlWpCSlIRJuoRZIKw1GE0KQgiEIFn5KwIkWQGZ9C3XgslThNur7LpNEoOpqpQ4ruEKq/tDHLyK7j6SV1AKvOljgHgDP7BIeCI6+gXoDw4Q9wNNE/OjHAbwPLrwV7OD5G3Kw8iQR5Bdf3KmDzU3qnjmt4PqP3srhQ8fz/NbPdIYFFps4pddWU911mtBbuhCQU4OrXUwq2VMKQVYVC1OQlhIFISwnwoQkZCECE8JSEAoRAUTQgK1E5U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7" name="Picture 13" descr="D:\Mijn afbeeldingen\tarwema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808312" cy="2036026"/>
          </a:xfrm>
          <a:prstGeom prst="rect">
            <a:avLst/>
          </a:prstGeom>
          <a:noFill/>
        </p:spPr>
      </p:pic>
      <p:sp>
        <p:nvSpPr>
          <p:cNvPr id="1039" name="AutoShape 15" descr="data:image/jpeg;base64,/9j/4AAQSkZJRgABAQAAAQABAAD/2wCEAAkGBhQSEBUUExQUFRUVFxUVFRUWGBcYFBgUFRcVFBgUGBYXHCYeFxkjGhUXHy8gIycpLCwsFx4xNTAqNSYrLCkBCQoKDgwOGg8PGikcHyQsKSkpLCksLCkpKSkpLCkpKSwsKSwpKSksKSksLCwsKSkpLCkpLCkpLCksLCwsLCwsLP/AABEIALkBEAMBIgACEQEDEQH/xAAbAAABBQEBAAAAAAAAAAAAAAACAAEDBAUGB//EADcQAAEDAgQEBQMEAgICAwEAAAEAAhEhMQMEEkEFUWFxIoGRofATMsEGQrHRUvEj4RRicpLSFf/EABgBAQEBAQEAAAAAAAAAAAAAAAABAgME/8QAIREBAQACAgIDAQEBAAAAAAAAAAECERIhMVEDE0FhUjL/2gAMAwEAAhEDEQA/APQkoRQnhedsMJwnARAKoaE6KEoQNCSKEoTZsySeE8IBTOVfiGE8/TLNXhxGucGkDUyocDMSK2m8K3CUALpYroH+0B6miZ+YEXA72WLkuh4eJqb/ADynlP5TMxJKph+mfGZIMWp6dlNlced/g+W7rEz2ulsJJtUCT8Cp5biOt5AHh2d8519F05RF1JIFPCoFJFCaEQKSdMUUJTEooTQgGUyKE0IgZTSiITQgElDKOEOlABSCOE0KCxCaESULWgwCIBIBFCISUJ4ShUKEoTptSB4Ql8G1OfrsoMfGDd7bV/Oyhfi0uI/3C5ZZ6amKwc43rFuvK3Lqo3Z4TAr1VAev5+fhODPetd1z51rUS5l+sQZHn+VGW20gAC4ipTOxI5KN2daDBIBtWhnl1WKbGH1+bJF/tYqJmYAoA6SbVPnvAR42OBJn7Yloqa2+dEBHPRvNBU2rtyJUGIykgwBIApRx3py5KDDzjQ4tIEyIB61ANImVTx3Yga6jHy6QyAIb+Sou2/w7PAzLpIDR1I/yjbv0K1VyTcSILWAxsSQYAtT0qtrL59rGiTJO/Ka2XXHPXVZaaZDgvDwHAyDaFLpXaMoyEoRkIS4U6080AwlCKEoQBCYhEQkiIx2jvHrRKEZCEhABCWlEU0IAISIRQlCCUhOAiISAWgwRAJBqKEDJIoTwqAKoZpjrh0Dz+StKFXzTB609Vzzm4sYmdy4xXN1l3h2DoBH/ALAdkc7d6AbCo28kOO6D1/ntzuhxHE852NKe45W6LyugxidDz+bpg86og96gf7QsMCDt2J8/dB9UyJFImRW/oqifFLthJ3vFP7QaddSyItNDSnkhedYhrtJidUAx1g9DdSYGXDYhxgC0k13JJQPh4AYLjv8AO6p5nHGG0kQ515i5sLCeilzmYAAt1EE0mpBmkdVnZ7Ec4xhtY0RqMyXUOzRBv/OyCFmG8Al8SXB2mSa3ABd2KBji9rtZEzsXSG2ApUG+8Dqpc9i/TDddXF1CPtHNoJ7+qrYeZe+RBGpxnSRDWitzQmoEIiywNa1oEujwmJgAwQJmSYkzPNSAudTSRagIncc52F4ipVP6rx/gKzW17TaJAHkVLlSXESGzzwzMyY28r03Uqx2WQxSWMkiNIid4gTZW3PAufPZZGVwjpw5aS4HS0EkNESdTovy87LWB7bV+WrK9GF6SwsRtDexqLhQsfUNuRc1G17Vk/wAqYuPLn/16rK4jjvdo+i+KmYjxBv8A7EW1CDFxIVyy0SbaJxgCAaSYHUxq/gH0SYaxU7zFPXn0VTNYsAtPi1NEx4TNrxT0UbuMNYPEIiBzqNpG0AVU5za8av4uKGiSQAosPMtcfC5pofD+6Rc9vJZeczevBcAXEkyDAkCftjc+awMi3FbiYby10B0ul1QJmntIitVn7OzjXY57ELcJ7gXAhriC1ut1AftZXUeQ3Kg4RjOdhN+pOuJdLSDUugGWtBcAADAFRMAEK2MdtpExMSJjne39JmvJIEGKybRaB7+y67ZPCUIyhDUQJCSchKEE5CUIilC2hgE8JAJ4UCTwkAnhA0KL/wAYVrf2+UU6YMClm1YHFsHS4AOAJtNZ3iNlUwBtStgLVmtQPdbnEoIoLVnruVg42K4QRpJFDMxHM1v83Xkymrp0/Ej8xpq6ANjPO8iKVVbEzsiNWk/5QaAyZEwD7qs7OvFcQBjWl1jJLdnVnvuosXMteCS8Rcb2uYjrZEW28R0X1PGxG9Kgk086X7xIeJsiWvkC7RBg8u/SCsRhEEiSTRvJ3UH9oNKSN7lUX4rgYiXbadz5nY8/wqjWx+NtaCDqFSSNMEC9aXkqli8X3LHEuiCXA6QLBrW1k32Ik+bf+MGeLGiIhjQA8zvIs2sDdD/5OG1sshriSLVG5cBFe/bzB8LHxcQh2IAKULRbkPFSAAf6TnEqAKRJI0/dWgLzaa9KqtjZ3xCJkiJgkmaDwurNvVaGTybw4NMC5sLRcnb8c0B4WXJAJaQaS7wnoIvQVuVcfjtZNCIDADpjUSdqTMgKN2TJE4dIkAy4AhtNjaaSQbqzlcqXaWvbVxlxbJt15xTaixWsY6LIY7tOqZBEN5EsB1HmbfylhZrUYBAJMWqTUwCVBiYwwsPSwAUdpkmASKdhdR5XiR0gmC50kkeIV2BPYWW+TWkuYzZgtNxSZ86KgdTo1HUG1aLQKGJF/wApsbCL3ag5zDY2II5aXd7hEX1iR5Tqpz5cvNTezx4Fi4pPiMmlqSegn++Siw8SRIESJEiD0kfLFEDNCZPl8+FBjY5Ei8A2Ent0PoiBZgENdrIP3SQNNL3B9+qo5nOYY0zyBDzsR6H51VXPZnGxCQwFrQIjU2CTUlwElsCKSq2R4Dpg4niNCJmNU7bEd1WWrg4X2wXAgyHE6nVJMVppvQUpRamBxchv2gRMSTp/m3kqeawyRABNhJgC0EuN/IBUcd5bvIgya6qnpPMDbdJfS2umyvHMN7i0GrQD/wDaw70JhXcTFgEgF0GIETeD9xAXCZbPAExro0uOi8g2AIkGPIei7ThGLqww4GQ6CJILhImHRQRT1XbHK3pn+rRCUI4ShbZSlJORdJbQgnBSBTwoBc6B2Ft0gRzQuvevSLQaVr18lk8Q4s5j7iCPCB9wINJE7rNy01I2i5M90b12/wBLmRxx82FxJoIMTv1/lTM41iarCOVdoMUFoHvdY5rpfz2GQJBkdLd+qynjesG+kc96/wAIzxQmpaK3Aod6Wtc/lUcbE1TAkbtM1gmCPn8rhl526SdHw8FpEyCTUzHu2TF+iq43CSDqD9JrDRRh6kCx8x+BK5jnAkAtB/ZpFXf5A39YCgYzEYIcC9p3bAMctIPev+1IzVTNZVxrFY+6CSRfcSFA3L0OuAG3FhH8alb+o9xI+nLAdyJBH7zpnSYF+irY+JBaxjQ5smXHaamBUuNrnuqzpVY0PNtXKpNYud6CNx5Kd3C8QkRAtQaZDf2gxUV6qxisdIAit4ALnV/dI68j3RY2Jpg6bkQ1x9DYkV7II8pkThmYe5xuR9kDYz12iUWSeWBz8P8A5C4mCSQ6KmANPi9FLiFzWtYDSPFBs40oL0kmjhvdSYDROsmWMmPF4SQKu1AXmkSLKLEGXwCdP1S0vJJa1n2tggUIgj7a84Wvw/FcHRH1IoawK0M7BUMrnH4h8GH9MGgME95tWD6nda/Ccix8k6dM2b5kyQakxUqea3I0c01mhjbeE/8AFQnes9eXKVlu8PhA0t2hsADlW1+S0OM8Tlpw9J1OFHBp8jIoFz+Bj40tD8J3IulukCRTVOqd+XRavnol9rX1txJB7zJvDYoIrNSUDulHmpoINL12oEZeNVHE1s2NLSZkuN+fpaUGKAeU2Emvkd+yJRuYG2o6hMUBpuOSzuJ5xoltQ4QfC3VB/aYMTQbc1ae4sES4n1eK7kmAK+yHwCC4zJJBE350t8siVEcwWsmpMWDZcJsIJjY1na6t4AaILoJi/nMSAJ+XWNxzNEANwy5pcbuB3/xpIpWhKTMN7WxBNI1SdRkWqCNXWCVWd9rWb4sGyA4maa6aRBgyeYWPicQZifuoDQ0aCdyBX+ZT4uXbUku0yQ1p8Im5Pi+60zSrlQzHCmsfJeHb6AZa0bB2mmqetlqJW0zAbpLv+QRv4vtAqIEmKkd5XQ/p/PgsDGBrPDOqSW0cZJZESRp3mpmFyOHnnkBoEAgA0gEbbH0CusLwSIaKTpExDhQx1g+nZPBL+PQstmG4jQ9jg5pmC2oMGD7ghTQsX9MPw24GnDFGkgwIJo0kkQCTXYVjyW1II+Bd8buFTkIUjBvvsTT+lQ4hxcYc2cYMVjxSRU+RVt0ki1i4oqLRc8hEz7LO4nxUMkB1RSlTqJtAN6WPQLHxOJvJJDjefDYRHhoLCb9lWbcl1Sa0vNu3muVy23rSd/FMV0+KZgxA/wD1I8v7UTGzU3N55mZMbIcV5b2Ip1M2jl58031yJEGnS3pdYNpmCIEzNY9BJ5ImTQ15XgfJVDH48AKiKXNoiae3yFXZxgurWYmSYEGYnlNRQEpo20cTENY5TXyuKdFEMUmlCRWnsD7V6qoMVxqbEAkya0k0vbyhWA6BJtSLTYCaDrCCdmYoRWtL70AsZA7Kw7KlwMgPnaukcp3nz9FmuMXN4jaI6AeKCK3XU/p7DGJhyTJ9CBz36LFx3em5emG3hD6gtABjwsANti6C4i91Zwv0+51hpLqmvPVAAMcj/S7DAyjWiBJm81/lSuZPrNCRbsus+L3WObg38COHOgaj+6aigiJiJndVTwstro1PNtX2+W5XoxAKhZlgBBg1JmALmdlPqvteU9OLw8NwJJaATAAafFS/lZSYfDnOEeMSdjteuy7I5Rn+IT4mCCQfP2hPqvtOUc0/LlrHDSbV8VTOx7+yocNwfoNkNdhl5IDJBAEEwK7xsuxzWXa4VHny+fhc+7IuE6i0wfDDfFFoNT/axlhcW8ctsXj+K52FTF+mSavA/YKkXpcVp5Ici7EDAC/XJkuIOqKUAryvXfunxHYeK4sLQSKw+IFjbylLMtmpdouRDuVIgAzabrK0eGYJ0k/dUQ0Bp0idgTYHc12sK2YzYLtEh2mDpOoEm48QEV/KMzpBcaRQ7EdSQCLqMPiHFzcNs1INHdImnmFWUTJY6C5wmoB0nw8vCCXb1kX3ROgl2Jpc11g8gtoNyKm2xHJWmtEapcQbyLARYQo8HAbiOJLSAKAguMi8gTFa9b9EZ0ha3DJa4mXggFxbBBNABQRsrubwmubQk0IAMuadqxU35rN45kcbEaBgkFpuT9xIMU523I9FDmc1iMwRp1Dw7mZp/QjzgKilxTGDHATiAktaHRLSA6C0SbTFosq2ayobiEtxmukeOYaZoSCSOlTTlulhl+JihpfqcBUU+m0n9rRyEHabU3VXMcLDCcQOLmFwbLYvahY2fLqtsr/DswGsdiODWuBFS4u/d+0iZBsI2G+0DswH47nh5dFG7CYgGpjVYV8kGC8tww0tw6S4suZrFh2p0iVp8C4a4OL3NIqaGImZLhYm8dY3RHVfp7PBmEGaTNZcSCbEgmvUDfdb+TB0jVGqJMfbJu0V/n1XKYnhLagRImoiQRzr58ytbgOf8b2ON+tBAAttRXC+2q2M/i6Ww2lyItS9bCFyGbzcvNw29es873uu3xmSDSeh+FcTx57Q8xUmKGdQNLwKGx9VrOdkVvqRepOx5E1O4iDyRDGGqJ36xWtNjZUia0YRvqmlR9035/3ZGxzdnR1G4I5zensuYtunY1259ac/ZRYwBFfuBmhAm1z1p1TYmJFYml4uYEWofdVcXHu4hxF/CQTE8jWK2uqbR5gzLmwaWNIJ3BINfa6jwMYFx30/cPDQugTeRff0sE+G5roc9pa2aNsZG7ouYhFdw+wASREQOg633RE2JnedzEkCgBoJmDFBVCMzBNSK3cYEkTSTFeUbepNx2tAFAbnUInaP+lE5gMxNJFp8gTYUN7TM2QWG4ou0eKgPw9/YLp/0k8eI8gSS522+8AU35d1yoxKQ0Fojad7CIjfyXS/pBpH1AQ8gxR0EVJEiel5H81k8tzw7IJnOhAHwJMe8Rt5rD4lxUyWjb5K7ZZ8WccOVauLmw0VNvenRUTxtsWWE/M8zX29ULXfIXC52uvGRv4HGhXUTWwpSkRS+580WLxtu0/N+nkueJrRMXpzpqOswM03EEgg79jbvuVHjkEmWkxO3a3Oi5TDzJBoSOoIBC6LK8UbiCCJN4oaq899Vm4/sZ+JgtxAQ5hOqsFuzYge3yyz85h4jneBukahcXbWRP7eYpP43c3mXaXFohzQegLamZ2sFk4mNqY0vdDnAzUCp6givWdlyvTcVA6MVwOgBokubdrjcGdyBMf2E2HmGlo1AQSAJg6ptpIi8bck7pg62jTIrMlwAqTWle6gxM63wanAOfRoMX2htZt7eSsZqXLAgyXzqI0tMANA/bAPUqPGzetxaNQDbuYDflTaef/ajxMWDUS471q0VHYddlR4jn6ljBqxBJDSJYKfcanVT+Fpja4c/pBHhJoGsHhJpMEnpc91jZjNanuc8N2aIgh1YESAXVmQaDkaFQOzb2CS1xLtz4nEwJ7nsaKHh/wBUkvc2AbNIl1DepqZ5z6rWmdtcYup4P0tLQKvMtBNByl09aRVZ2N9JpaMIuEa/Ayocd3NseQkHYK7jtMSQwXMH7r1cSB13m4VHHbh4hqDMadTeTZ8IIuOkoLmUwWOeJ1FwZr+nYCv2Tvt06VK1MLP1gN0NirnQKD/1Pi57BDkco64gCbuBJgA1EntzHRLMN/5JLi42aJ0sEggaiDeaTHLkp5XwMaQ0lzzU8yDTrQxz+TDlc6G4giG0EkmPE46Yih3HwIcUkmGgTbejaXcYgU91ayv6fOgOdFSHDTVsyCPCaUEGe8ISdu/eFz36nyZ06gbkSbn/AOIBt3B2ldI5tfVVeIZEYja06gkW7L0ZTcSV5pjYVgeZNK7QRU15cv5S+s7c+lJvcNEDYyOYWjxbIDDJDiYAvvB5k+fvzWRiZcj7QABURGnmTNoibSd+q4rYJ+ZaYt/8YkixI70B8qBF9ST5VBG+0yOtyN/NVcbLyWyIAuf21rUxalgRU+ltjAIHnIkwfWImkA+irKrjYr9VIcJqTImBMawYm0Dr5ImgkWjcgyI2ADo536q3mi4gBp7gy3rI8hesKszBhxdqcIppkOBdveouio34B3MjkIFTsQbgc4IgSgbiQaGYB0gQeQtsN+t6WUjmj/FwE7kmRFYkwaA9FEMMEzJAreS2Da29dt3ILWWxnuNTa5I3/wAQBYd6k+/U8Dc5gkQT1N2i4MDlzrPNc7kOGveQDOmRYuJJ50Jm66vCyxwmQdxPmQFzyunbCba//wDWYxsO8TpNh1MXWJmscPcTbf4VVxMWv8KviZkg1B362jrVS23yv/PhbfETEqu3PC0weRp13UZzo/3IjrVLEe1whwB6XRNrDMaeqMgKkMVooAAbWMeVIQPzTtge+3nKG1pwtHzldFh4uggzyWb9YunaK8hPlUhSfUFpv/A/gf2mkldQ3OsxaEEGoBBrq5iaeqh4jg6RBJMWFxMQJi5mT5rH4fi/8gr0EBdi7hzXsgz+2tJkWd3/ALSS5dNWyduWL3FrYrNzQV5zeKbc1Uc9xaZaNQkA00gG1zB9V3bMiBM15yOQj/tZmf4NhgTV1/CTNmkiAbmnuVq4WTbPKXpx+HjlzdA1OcJB1AEUoSSBHakVVwZLDYyCAQfuB3Pr7dlNnCJhwBiwpSkeRH9LG4nmRBAiKC8OnsbbXosxnLpK7iTWmggRYatpMkgH8qrhZ4vf9sjsGiQABWZgHpcqB4+4AkU0gChiJtsDS5FCPLR4axxaHENDBIa0N02MEzXUbxXz5avTMm0oyTntBcdDeQMUgVI50+WTlmGzVAqCDJnSdRFBHaylzOYFpggAkkEHkBIpP8LGGNTRhghrRG5GnkCfJIW6bebxzp1ARzk0EDp+Fl4OE5+JIkm5A5/aCR5e6LDyzsSIDnaRaAZPpTvRdZ+neCOwwXOo5wieQrMKyb6h/axMvw/QxznaZM3MxzNfOq6jho1YdYdLRVtzE+HSTAuhzGQa97Q0iQDJMEzvQUBM1p5LQyeVDGho2AW8Mbvst6WClCcBC50EDczHkuzCtxHIDEZptWZETy3osPG/RrHGZiIiRNrXk8qfD08LKyvCXMzWJixhhrwGnSTqdUu1u8Il32iCTSxbVrpcZVmVjh+KcFZg4lNRJsQYF7lu/vVQMwqkw0EncC5tWQRad913PG+CnFOoRaxNJHlSi5PiHBMVlBJ5RETaLVNBFlws15a8q2v/ACFRQkTa1CKQTKB+A10kk1NYIANKTMjfnSidnDsSdMGptafI2Wjlf01iurMNGxE3raJ2uDNesoarOwODvxcXSJbNJMadPMxUmm1qxC6bI/ofT97q7aQagCsmKG3LbcLb4NwBuCJ/dSp2A5ct1rsZFqDlt6Lpjhvyb14Z+DwVjI0CKyeogiCSJAr37KhxbAIkRIinQR/a6JV83kw/umfx7nS456vbgHPg2KA40W8xb2+XWlxzhjmGYETTl2+ELD0AONwYAqXER69153arZx+lfmyjc6k3/lM10fPZC/E/jpt3RkN6fbvQ/wB0HsmxGilT0tPruhxcWaG/z0ruq+LNQ6s9oHcm57BVEj29YjmomlxImo3jwinfZQYjiKQa8p/jf5RMGcye8gdv9fhXTLTwHhsT0Nz+brvOBZzXhA3XnmDhEVJJ6kye9LbLqf05xEDw7e6S8btrW8dOuhR42BMQbT8qpGPkUREL1624OYz3CA7EMskEHxbiY2Fx581mYv6aAePFH3RpI0yDpN95s2F3Sb6YmYXH6m+blOHfpdpJOJqcKU3NuXdUuMcK+k4wAGmg0trA2p+ZXbfSEzy5f0oc3kW4ghyX4uujm8vz+OGmAI6zA5VFtlFw7hmLiOsWipryHiJnzFybWXfD9L4LCXEFx2mp8gaf7V3I8Paw0BESOV/O39LMwy8HQOEcIZg4bQACYq6pJtWSr5RJl3k0xtA3LtBJAAJuYv35qSE5SVDpQnhKECTpAJ4QMR890zmz5/Ke6OEQCG1LA4eMP7RzNhfnXft7K2zBAEAI0gEkkNlCcJQnVDJi4DdOVVxHw0n9wm/os26WRT441rsMzUrjSxrRbny7E/OS1c7jPLiOc70WXj5XnQ9j6rx27u3pmNk0rY2N8j2UTW/5D8flSHJkGabXn2hNIAO3Y+xEqsWUtIpW+0E++yqYjb0PU3pTaaqR2YESfX+z+EmYciXyBtIiedLIio7CkdNxWfV2/wDanyXDDM0ArtUCbA72VrCwwYOntOw+fhXcCXu0t+dEtbxx9oMPLFzoAp7Lo+G5UUgWva/+lb4TwQMqfOflAtXIuw3sa/DIcx4lrhYg7hXH47l2lzkmonwjRHCQanheuPOZJOmVDJiiQohiEDwaxfrb17o0xUAMmBqid4t7pyiQlUMmTpIHKSRSUU6cJgnBVDokIRBAk6ZEgSSSSBQhfhA3RpKCB2Saf2j0Cr43CWO/aFoJLNwl/GplXN579MNIPb/YXO4nBRPONoMBejQq2Lw9jjULll8P+XXH5fbgst+nziOAEmPbn3W1l/0Q0EEknmD+Aunwss1v2gBSQrPi9pfk9MR/6dwwPC2LdaIcvwdrXgjb1/pbsJQr9OPln7KrZvJDFw3Ybi7S4QYMGO49PXmg4Xw76OGMMPc8NsXxqqS4yQBNSrkJLq5mSTpKhkydJAyYpykUAkpinTIhkxTlCUCKZJJFEQkAiSCimhKEQThVDAJwnCSBJ06SBkoRJIujJ4STlDRoSTpIEkknRTJJ0kDJJJ0AwlCJMiGhNCJJACSIpkDJkSSIApiEZTFABCEhSFCUAQlCJI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40" name="Picture 16" descr="D:\Mijn afbeeldingen\tarweme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340" y="188640"/>
            <a:ext cx="2826148" cy="2016224"/>
          </a:xfrm>
          <a:prstGeom prst="rect">
            <a:avLst/>
          </a:prstGeom>
          <a:noFill/>
        </p:spPr>
      </p:pic>
      <p:pic>
        <p:nvPicPr>
          <p:cNvPr id="1041" name="Picture 17" descr="D:\Mijn afbeeldingen\de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941168"/>
            <a:ext cx="2628900" cy="1733550"/>
          </a:xfrm>
          <a:prstGeom prst="rect">
            <a:avLst/>
          </a:prstGeom>
          <a:noFill/>
        </p:spPr>
      </p:pic>
      <p:pic>
        <p:nvPicPr>
          <p:cNvPr id="1042" name="Picture 18" descr="D:\Mijn afbeeldingen\deeg kned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53136"/>
            <a:ext cx="2824611" cy="187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532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  <a:p>
            <a:endParaRPr lang="nl-NL" sz="2800" b="1" dirty="0" smtClean="0"/>
          </a:p>
        </p:txBody>
      </p:sp>
      <p:sp>
        <p:nvSpPr>
          <p:cNvPr id="4" name="Rechthoek 3"/>
          <p:cNvSpPr/>
          <p:nvPr/>
        </p:nvSpPr>
        <p:spPr>
          <a:xfrm>
            <a:off x="179512" y="620688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Tarwekorrels: </a:t>
            </a:r>
            <a:br>
              <a:rPr lang="nl-NL" sz="3600" b="1" dirty="0" smtClean="0"/>
            </a:b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Bakken</a:t>
            </a:r>
            <a:br>
              <a:rPr lang="nl-NL" sz="3600" b="1" dirty="0" smtClean="0"/>
            </a:br>
            <a:r>
              <a:rPr lang="nl-NL" sz="3600" b="1" i="1" dirty="0" smtClean="0"/>
              <a:t>gedesemd</a:t>
            </a:r>
            <a:r>
              <a:rPr lang="nl-NL" sz="3600" b="1" dirty="0" smtClean="0"/>
              <a:t> Brood</a:t>
            </a:r>
            <a:endParaRPr lang="nl-NL" sz="3600" b="1" dirty="0"/>
          </a:p>
        </p:txBody>
      </p:sp>
      <p:sp>
        <p:nvSpPr>
          <p:cNvPr id="1032" name="AutoShape 8" descr="data:image/jpeg;base64,/9j/4AAQSkZJRgABAQAAAQABAAD/2wCEAAkGBhQSEBQUEhQWFBUVFBcXFxQYFxYVFRUXFRQVFBUXFxcYHCYfGBkkGRQXHy8gIycpLCwsFR4xNTAqNSYrLCkBCQoKDgwOFA8PFywcHBwpKSwsKSkpLCkpKSkpKSkpKSksLCkpKSwpKSkpKSksLCkpKSwpLCksLCwpKSwsLCksLP/AABEIAM4A9AMBIgACEQEDEQH/xAAbAAACAwEBAQAAAAAAAAAAAAABAgADBAUGB//EADoQAAEDAgQDBQUHBAMBAQAAAAEAAhEDIRIxQVEEYfAFInGBkQYTMqHBI0JSsdHh8QcUYoJyksJjM//EABgBAAMBAQAAAAAAAAAAAAAAAAABAgME/8QAIREBAQEBAAICAwADAAAAAAAAAAERAhIxE0EDIVEiYXH/2gAMAwEAAhEDEQA/APpiYBSEQF0oQIwpCMJAsIwjCkJAEITQoQgFhCE0KQkCJSFZCUoCuECrCEhCASEITkIEIBIQTIEIBCECEyBSBYQKJQTBUUVJ8EAsIwiEYQCoJkCmCwojCMIBIRRUQHWAUwqNTwgEwowmhSEAoCkJoUhIFhSE0KIBIUhMVIQCQkcFbCVwQFaUqwheb9pPa1tAmnTh1QZk3YzkfxO/x012U3qSbTk307PFcUym3FUe1jcpcQ0TtfM8guHxPtzwrZhz3/8AFhg+by1eB7R7QfVeX1HFztCdBsBk0cgsDqiwv5r9NZ+P+voDv6iUdKVX1pj/ANFaOG9veGd8XvKf/Jsj1YSfkvmY1unS+XpXxx9l4fiW1GhzHB7T95pDh4SNeScr5J2Z2tUoPx0nFp1GbXgaOac/zGhC+g+z/tTT4ru/BVAuybGMyw/eGpGY5i614/JOmXXFjsn0SlMgVogAoiEYQCwiUYRhMEUTQphQCIQnwoYUAkKJ8KiYdQFMClAUlRqjhykpVAjQbEjKWEYRoFQqKQloCESFFEaQQgQmKWUaeOD7V9rOoUQKdqlQkNP4QBLnDmJAHN06L5nUG9/35nNeo9veOP8AdBgzFJo5DGXOJ+bfRecZTDbEyYzPzPWy5Py22t+JkZatARkPXOOWqz1KecCOuvRdIjXMwsz2SYP8+XWSjVsT6JF/4SvK1upie91pKo90DujTxU52yFKoWkFpLSCCCCQQQbEEXBG6LmwbCPpugnKVj6h7Ke0H91SOKPe04DwIhwOTwBvkRoRsQu2V8h7E7WPDV2VQbA98fipn4x6XHMBfXxV2MjQ6EHIrp572OfrnKUJgEcSIctPJGBCkJwVJT8hhIRwpsaOJGghYlAVpekxBHkMCEU2IKI8g2qKSjKRoCoFEUBJRlKSogDiRlKoEgMqSgoSmEJSkqSkqVA0STAGpIA9SkHzf20kcdU5tp+mBo/MFcRjyc776ld/2vrMfxWKm4Omk0S24JaXCJymI9V50uM2gzFjn5lcnXuujn1FpYIiTl0UkRB2136si9t55DorJUe45Hrw3SxSxwzzOs7crqkvkmEKouNdZy+SOC0mb+XX7IwKqhH1lKIKrrUzE2H06CrcTeNj19EA9U5L6t7NcTj4Phyc/dNB/07n/AJXx+pV87r6p7MDDwXDj/wCYP/cl/wD6V8/pl27+NFrllFRWNetZWbUHJg5UsKeVRCSiHJSogGKCkKAJgVFFEB0MKMKSpKoDhUQxIygFQT4UC1AAFFVV+Iaxpc9wa1okuJgDTrxXneL9uqeVJjn/AOTu63XQS71hTbJ7PHplyeO9p6FORjxuH3Wd6+2KcI8yvGcb2nVrn7V7oJkM+GmNu6LeslU0xhvppp8us1nfyfw/F3+K9t3kRTpBp3e7H8mgD5lcLjeJfVJfUcXHSbBvg3IZ6Kuo7n14KllQkwL+nosr3b7q5yy8YcjnFjz2Vcj1/daK3DOJLbzOUXMAExvYrC6W902g66c/BTLKuauLvTlf9dvostYGd+tlpFX0+Ytpsq6gnn459XVHGYvadRM8z8h6Kp79I3j91d8p8uarn1m2X18UjVVKYvlz5dQszneB/Vaqg8Pr89ViqPtfrkEBU+nNtSY9f5+S+ndn+0nDkBgd7uAGgPGEWAAAd8JtGZC+X0KneJzgeMTqurw4JG3lmjUdTX1MPVtIr5vwXa9Sh8Du7+EjuH/WbHmIXq+x/aqnUIY/7N5yvLHHYHQ8j6laRlY9NTKvCy03rSx61hCWqNRLkMSYGUCUCUQEEiiaFEYG9HNQhGVQKoojKCRYO0+26VAfaOuRIYLvd4DQTqYHNN2z2kKHDvqRJaO6Dk5xOFg9SPIFfMDWL3Go+XvcZc4kyTvkByA0GSjrrFSa6vbPbdTiXd4YaYMtpgggHRzj951/LQanlGk4YnAwGNlxLgIF8tDnHmnY++g2vH5FCpRNUwBOGCTbu3zk5fsubrq+61kXUHy0m5jOxmPDrJT3ozzEDy8FQ5hvDnRcSCRIsDlmrGNEQXsaBvbTS/UqL1VTkamlgJvfUb30VGPCRBAJnYyLg8iLqs8VLjUdNSWhuYbAFmlsCAJ3uU3CmXNc33rqnda8j4MM/CXkw1hM+m8LK9NJyoZTIpUvc33Du9ibSc0DBGQLxEeJnMpHUwSROLLDUxSMQxYg2T8Nj8t5XT4jh2hwZ3iGlxjCW3aMeIOzty3tlCx1uxHP92KbZcYthkQ4hgHdIABOGzjIJA2COeqqyMOOHFrsx+Ux4o9TrG0HrJX/ANkJl1w3CSbAtZUGBoGIS42ktMQSNc8/E9nuALm5AQBdoc7FgiXE3kyNwDkt/KIxTUsqaj4G3IQM/orB2XULsIdIGZwzIsRhwm8g55ZjNEdhlxeMTiWxkMIAP3nAyRBt4EFVhObxHFjKfHTlmsmJ1QxTBN4LtBqF6js72cpAuL2e9AIuTkYHwiTaZnuiVo4Xs7C14AkNxgd5zbbNgAkgzllFlHXUipzrhcP2OxkuOIOY3vFsuBxWwkzAvI+q0tZYTA5T1uuwWYhhJa/EDdrpAAixA7oh0A65Ss9Ts8YC4WIBJObe4IeBYEEn5LOdneGEU73lWGiYytrqFWx8xbrNXvGoPOdxpktp0ysdjsD2oNIhlYk08g7NzPqWRpmNNl7mjxAIBBBBAIIuCDcEHUFfJ3Ann1svReyPbJafcvPdN6ZJyM3ZfQ5jnI1EaysrHvmvTrDTrLS2otJUrSiCqy9M1yYMVFJUQTpQoUEVQBRRRBPDf1B7WBeygJ7oxv2l4hg5w2T/ALwvK0Ko813/AOonDtHE03CcT6feE27pwMPmAR/qN15mm4ib9c/Rc/ftrz6bnugZxzjPoqhzC6zhItvfkQNM980Gicr+IOq00vHy8v2Wa1lBhMhrXEATYRHPl6BSi0ueABJ/CTEwbi+eWSBqS1zYubB/ea5p0hwzFskXYCQatR1Rp+NuEBwdBIMCC6+s6rHrVzC1eGrCo4l1sYcB7tsFzQMIw3JAFyQYyKfhXOd7w1CzC5xpVCDgIvhiRmHSBc6yndw/u6IcHWcx4e9jnukCS4U5IGKWgSBprCy0eDY48MWGmH+794KjGufJFsL2iS0kycRJkh45LJsfgywik4tPelueDDJLwaeIS5pYJJyIJjUHUX5hzXNAbiP2eN7WuBawNwjNwh2UAADPPN2rVZhYXDGPfONKk5rbzYspktuyQd4nYQdD+HLarG99kuJa4DNuCXCpNiD3mgaRlYI3AtdRx1DLGghgD2O+GX4Q0nPES1rS4g2kZ5Cj3FPH3CC4OwwACGMY2SZuQ7EGtnK2pMqUxVFUBuAxM0S17XMY/DBL5wvcBcRuRzV9eo0GGAVHMypSQSDEsLjkT8QOhi0GVVv2IzUaNM1ntF4h4DWmMUOxBzDBae9izj4SIMLOxjQDP2hLi5ndb91sOdJPwZ5jKeS1PdLfeE+8xH4SGEsBJbge0HIYiC6Qc5mE9WmJwXIgkDM4CB3YmfiyOskKeu/o5FVFgwPEYs8MlwY1rpLyS61gWw5p7ocRBlKKY7rR3WhhiHFocQJwOeQMTc97lp3V44oQGOewNEVAwhhDsVO5DQJIAgA3ETkpTYC1khjiXCRhaJwy8Ah2IsAgEAA5DVLfUP8A2T3V4c4uAa4yYBacUYX4Yc0kG+EfdtqsHaXERha5vvGG5lxkVRMNJyhsDxHnOyq0YmhuLHUecJu4Sx1N+N+EAta0QJaRoLEhZe2K1MNtBxOBYxpwue6XB7njNrQYgDnbKXyVcYCInPe91YAf5380jb/rn1KvbTjWb5GF0RhVbrdD6IVW2HXj1CuNHzHh1Kq92ZjPkNd1rGdes9le3sbRSeZqNmCfvtHP8QGe4E7r1NKovk0ljg5pLSDIcNCMo5r6H2H2gatFjyAC4GQMpBLTHKyuVFjuSnY5Iy4TBXqVsqJAVEB1pUlRSFolFFFEG+Ze3VRx414cMmUw3bDhDp8S5zlwsX5r0P8AUbhS3iRUI7tSmAD/AJM7rh4xhP8AsvNMeI66/hYdNI0UomP3Wljpy/lZ6Rg7ecaLRTPOxi36BZKW4PL5pQLHbyvyTOOspPyjrLklThGcTgMOxFmZayA5zgLAPN2tm5AN1o4PtVrqhuS+o0vLHYgGVGB2HA6MJJGlwQ020PPqsJ+mm/XkrOCrNp1A5wLm5OaIBII0849Oax651rK7dNhwU3NbikhxLg6O/d7mh/8A+Z7xjLbkclcuFQOZSL3moGGpAYA052MkESwThII1OIrm0uNeGVGFjHMfP2biQ1gIiARpA2FySIW5/a1IBpLS5wbJIaQcYw4S8sIa+IJFjBFoso8b/F6te0tomkAHA++wlxfIGIuDA34g0SQIIynVSo0U6BDAcDbCJcXmGlxOZxEl0tbtpphZ2theWHE9gcHNqvBx3dL6mGAXM2bpGq6PDU/tjTawQ0OIqnA55xuJeBvYj1GhlT1KcM/i8LMbYDAAWPBMGZa0NLAXX1aZA7pvMDns4sYhUMUqYqPBLA6p34xB7xhkNJMXAxF3IFaKdN7hReKZFQuuHXabAuBh8NY0iwzlg1hZ+1OLfTc+H4hVbhNnksfTJFpvIn4SSLaQiTae5Br8QXCMLGsefdmq1/2YxfExrpBcGuBOYAxEWutL+Mw0cdNjnEd0gNxQWlzDLoIwgiROnlHNr9tVHsjC0AuaSe8WuwnERhMBpcYmLwPMYsTiTL3DE6XYZNzs0Og7RPmtPjqPOG4jtF7rN+ztfA8lzjzcb4ReG5CTCw0qcWbA55Hz3z+a1iiZnQ5Z39MkzWievP8AJaZiN0KLJPILQ9u1tb+iIMWm/rnr/iq6tSBnOkc91USqr1bRPylZTVAneYF8iN/QqjieM1mI28+vNZ6VN1RwawFzj0SdhzP7LRFrq8NSNeoKTMzJc83DWj4nc8wBzhfQuzeGDGsY0Q1oDR4Dc7/quH7P9kCiwgXe6C928ZAbNEmPEleo4OkiRNrdTbZFM1RaJDEooogOvKgUUWyUUUSuKA5vtJ2M3ieHdTdY/E134HgEB3hcgjUE8l8ir8M+k51NwhzTBHMRrqDYzzC+0V6xgrxvtp2Zjpmo0DHTBxH8VPX0N42xclPXP2cuPGU6t7n5StXD1JP12uubBBEjK3UrRSfe30yMLCxo6jnDrPynMKokdW05pXVLWM89khc4TkPXlnfQKMMXvhZ/ea/krHPEXm/nrFozEoNbzt89FN5VKRz52y6srTTFTCKTXBxMRILSIMnFoeoSVaVtxOk7KujUcxwdTlrm5OtOrSYIIIi23is7FxZxnHueGNcG9yb3xRGEg6aCYzIndUVKjy0NJ7oMgSYBgi1pFiddVG04F5uSd5OcmAJuU+G2V/NP0FbGkQGS2DIhzwAQbEAW5rZUr1XswPfiaXh+J13BxzOMkQ25naTlkkbYCxRLIiCIPKfHMJ+y1VVpMFR4a7FhMYoscpuZy3Vfz5jqytMAAA79AfVBrB4bCYVZhaqIOc/Ln80Gm9/TVWOdMBo5Rz8Ss9dwGcAjTPxn9k80tauHaXCzrxYbjq65vaXFHERkZuLWI/JZavGnJkjXODO5Og/VTh+GLiJk39fPZXIm1Zw3BY7kwNIifFel7H4ENHdtOZ1d4lUdn9mHVek4LhIC1nG+0WtvBUl1KZhYqTVqYrzEtbCi4pKaYqKaYlFFEg7Kiii2QEoOTIP6/dBs1Ru6wcUze+niOY6zXSe1YONCqFXzDtbgDw1UgyW5sP8Ajo0nllP6rAK9zln1C972/wBle/puaLOHebtii48x84Xz5zecEGLnK8LHrnKvmtdOqc8tVcwTANxIsYB3mZzzWJokfFfFlpEH73ijTqxafln9CVnimtzRmMtrCbG3hr4la6tHuNI5GbeeXWSwCpMzp46cvMpjXOHDoD+fWSmxTXTqCCLHXY7ZZ/yoXDMevosjaveFsuRNpyibKSfL02EhLINXGsNRrnfrkg503jCZ0sM9Boqi+QLqY41CnFaLm3n5pSNx+saeSz16pHl4HPKf0VNes8G4A2iINsxsnINanVI+lvNZ38WLgHrZYH8QecwI1jTVV4HOHXRVTktW1+IM2Mixzy8edpjwWdzy4zMDUnntCdxw8ych1ouj2V2M55xOv+Q/RXzzvpFqnguzy/S3PMr0nZ3Y4bC3cH2cGgWXTpULWXROJyi3VPD8KBot1Kmmp01e1qVoRrVa1KAmCjTX03K0rME+JTQtUVWJRLA7xQhFELZKQgpKgSMjgsHENklb3lZHtzQTmVmfNeM9rOxwPtWN1PvI0Jgh8aDOf5XvK7DGU35HfQrDWobtseVjOY/NX7/RenywZiM8s/mm955ZRlp4ei9B2/7MNY01aMhou5s/CPxM1gag5DJeewjM8xMR/CyvOLlWYiIkzO145XzVlwJGnr8lQaewPnPRSuplovNjcGPHJRimj35M+XR60UZUJzjcGQRbkNDksrqdpgSR/CR7I1k9deSPEa0/3EQPkbZqr3hcQNJHNUikAbkeRFhfMpbzaSeWnW6PGDWqrXALRG5j4u8do1Wfiq5dAzjzgbE6o/2w1N/wibAXgnyTsokkYWg8hr4mUf8AApZQ3/YH6lOcT+7TEZS7w+WpXZ4XsBz71DH+Ihd3hOy2MAAHqP0Ws/FftF6/jz/Zfs7BBdc89fNemocE1oy+ZMepWplDq38rTToLT9c+iU0aIzGu0D8lpbSVraRVnu+oUWmqaxOGp8PX8WRhQACICOFGFJgEwQhQICSiiCokHeRJ6yQhA3WqYKUohQpGrebKl6uekLUgy1GLHWp+fQ68l1HU8/XaFTWpSOv0VypcerSvIjmJg840K8r217Kgy+iIOZp6eLNvD02Xs6vD/Lx2WaozcZ6+IndaZKXp8wqw0kO7pA1zn6FI1pPhv9F9Mq0gc4O4cLcoJmFif2NRk/ZMGf3G3BnIgfNT8avJ8+qgzc/O2yrcO96XtpqvcO9nqP4D/wBn/VylLsSk0y2mJ0mXAxtMo+KjyeEqU3A/OM5+eS28P2VVd9yG5j7v53Xt28IBkI/L5qwUb2jyB6Cr4p90vJ5nhvZufjMja8fqV2uE7Ka0WA8v1XRZw3iOua0U+G39U/8AHn0P3WVnDjb5fpdaqXD+Q8lpZRjJXNpHZRejxRToRp6ZdeStFLr+VYGJwFnpq8Chb1CsCkJaFcKKzChCkywhCYhAtSBYRARATwgKyFE0qIDuuySBMSlWpCSlIRJuoRZIKw1GE0KQgiEIFn5KwIkWQGZ9C3XgslThNur7LpNEoOpqpQ4ruEKq/tDHLyK7j6SV1AKvOljgHgDP7BIeCI6+gXoDw4Q9wNNE/OjHAbwPLrwV7OD5G3Kw8iQR5Bdf3KmDzU3qnjmt4PqP3srhQ8fz/NbPdIYFFps4pddWU911mtBbuhCQU4OrXUwq2VMKQVYVC1OQlhIFISwnwoQkZCECE8JSEAoRAUTQgK1E5UQH/9k="/>
          <p:cNvSpPr>
            <a:spLocks noChangeAspect="1" noChangeArrowheads="1"/>
          </p:cNvSpPr>
          <p:nvPr/>
        </p:nvSpPr>
        <p:spPr bwMode="auto">
          <a:xfrm>
            <a:off x="155575" y="-9366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 descr="data:image/jpeg;base64,/9j/4AAQSkZJRgABAQAAAQABAAD/2wCEAAkGBhQSEBQUEhQWFBUVFBcXFxQYFxYVFRUXFRQVFBUXFxcYHCYfGBkkGRQXHy8gIycpLCwsFR4xNTAqNSYrLCkBCQoKDgwOFA8PFywcHBwpKSwsKSkpLCkpKSkpKSkpKSksLCkpKSwpKSkpKSksLCkpKSwpLCksLCwpKSwsLCksLP/AABEIAM4A9AMBIgACEQEDEQH/xAAbAAACAwEBAQAAAAAAAAAAAAABAgADBAUGB//EADoQAAEDAgQDBQUHBAMBAQAAAAEAAhEDIRIxQVEEYfAFInGBkQYTMqHBI0JSsdHh8QcUYoJyksJjM//EABgBAAMBAQAAAAAAAAAAAAAAAAABAgME/8QAIREBAQEBAAICAwADAAAAAAAAAAERAhIxE0EDIVEiYXH/2gAMAwEAAhEDEQA/APpiYBSEQF0oQIwpCMJAsIwjCkJAEITQoQgFhCE0KQkCJSFZCUoCuECrCEhCASEITkIEIBIQTIEIBCECEyBSBYQKJQTBUUVJ8EAsIwiEYQCoJkCmCwojCMIBIRRUQHWAUwqNTwgEwowmhSEAoCkJoUhIFhSE0KIBIUhMVIQCQkcFbCVwQFaUqwheb9pPa1tAmnTh1QZk3YzkfxO/x012U3qSbTk307PFcUym3FUe1jcpcQ0TtfM8guHxPtzwrZhz3/8AFhg+by1eB7R7QfVeX1HFztCdBsBk0cgsDqiwv5r9NZ+P+voDv6iUdKVX1pj/ANFaOG9veGd8XvKf/Jsj1YSfkvmY1unS+XpXxx9l4fiW1GhzHB7T95pDh4SNeScr5J2Z2tUoPx0nFp1GbXgaOac/zGhC+g+z/tTT4ru/BVAuybGMyw/eGpGY5i614/JOmXXFjsn0SlMgVogAoiEYQCwiUYRhMEUTQphQCIQnwoYUAkKJ8KiYdQFMClAUlRqjhykpVAjQbEjKWEYRoFQqKQloCESFFEaQQgQmKWUaeOD7V9rOoUQKdqlQkNP4QBLnDmJAHN06L5nUG9/35nNeo9veOP8AdBgzFJo5DGXOJ+bfRecZTDbEyYzPzPWy5Py22t+JkZatARkPXOOWqz1KecCOuvRdIjXMwsz2SYP8+XWSjVsT6JF/4SvK1upie91pKo90DujTxU52yFKoWkFpLSCCCCQQQbEEXBG6LmwbCPpugnKVj6h7Ke0H91SOKPe04DwIhwOTwBvkRoRsQu2V8h7E7WPDV2VQbA98fipn4x6XHMBfXxV2MjQ6EHIrp572OfrnKUJgEcSIctPJGBCkJwVJT8hhIRwpsaOJGghYlAVpekxBHkMCEU2IKI8g2qKSjKRoCoFEUBJRlKSogDiRlKoEgMqSgoSmEJSkqSkqVA0STAGpIA9SkHzf20kcdU5tp+mBo/MFcRjyc776ld/2vrMfxWKm4Omk0S24JaXCJymI9V50uM2gzFjn5lcnXuujn1FpYIiTl0UkRB2136si9t55DorJUe45Hrw3SxSxwzzOs7crqkvkmEKouNdZy+SOC0mb+XX7IwKqhH1lKIKrrUzE2H06CrcTeNj19EA9U5L6t7NcTj4Phyc/dNB/07n/AJXx+pV87r6p7MDDwXDj/wCYP/cl/wD6V8/pl27+NFrllFRWNetZWbUHJg5UsKeVRCSiHJSogGKCkKAJgVFFEB0MKMKSpKoDhUQxIygFQT4UC1AAFFVV+Iaxpc9wa1okuJgDTrxXneL9uqeVJjn/AOTu63XQS71hTbJ7PHplyeO9p6FORjxuH3Wd6+2KcI8yvGcb2nVrn7V7oJkM+GmNu6LeslU0xhvppp8us1nfyfw/F3+K9t3kRTpBp3e7H8mgD5lcLjeJfVJfUcXHSbBvg3IZ6Kuo7n14KllQkwL+nosr3b7q5yy8YcjnFjz2Vcj1/daK3DOJLbzOUXMAExvYrC6W902g66c/BTLKuauLvTlf9dvostYGd+tlpFX0+Ytpsq6gnn459XVHGYvadRM8z8h6Kp79I3j91d8p8uarn1m2X18UjVVKYvlz5dQszneB/Vaqg8Pr89ViqPtfrkEBU+nNtSY9f5+S+ndn+0nDkBgd7uAGgPGEWAAAd8JtGZC+X0KneJzgeMTqurw4JG3lmjUdTX1MPVtIr5vwXa9Sh8Du7+EjuH/WbHmIXq+x/aqnUIY/7N5yvLHHYHQ8j6laRlY9NTKvCy03rSx61hCWqNRLkMSYGUCUCUQEEiiaFEYG9HNQhGVQKoojKCRYO0+26VAfaOuRIYLvd4DQTqYHNN2z2kKHDvqRJaO6Dk5xOFg9SPIFfMDWL3Go+XvcZc4kyTvkByA0GSjrrFSa6vbPbdTiXd4YaYMtpgggHRzj951/LQanlGk4YnAwGNlxLgIF8tDnHmnY++g2vH5FCpRNUwBOGCTbu3zk5fsubrq+61kXUHy0m5jOxmPDrJT3ozzEDy8FQ5hvDnRcSCRIsDlmrGNEQXsaBvbTS/UqL1VTkamlgJvfUb30VGPCRBAJnYyLg8iLqs8VLjUdNSWhuYbAFmlsCAJ3uU3CmXNc33rqnda8j4MM/CXkw1hM+m8LK9NJyoZTIpUvc33Du9ibSc0DBGQLxEeJnMpHUwSROLLDUxSMQxYg2T8Nj8t5XT4jh2hwZ3iGlxjCW3aMeIOzty3tlCx1uxHP92KbZcYthkQ4hgHdIABOGzjIJA2COeqqyMOOHFrsx+Ux4o9TrG0HrJX/ANkJl1w3CSbAtZUGBoGIS42ktMQSNc8/E9nuALm5AQBdoc7FgiXE3kyNwDkt/KIxTUsqaj4G3IQM/orB2XULsIdIGZwzIsRhwm8g55ZjNEdhlxeMTiWxkMIAP3nAyRBt4EFVhObxHFjKfHTlmsmJ1QxTBN4LtBqF6js72cpAuL2e9AIuTkYHwiTaZnuiVo4Xs7C14AkNxgd5zbbNgAkgzllFlHXUipzrhcP2OxkuOIOY3vFsuBxWwkzAvI+q0tZYTA5T1uuwWYhhJa/EDdrpAAixA7oh0A65Ss9Ts8YC4WIBJObe4IeBYEEn5LOdneGEU73lWGiYytrqFWx8xbrNXvGoPOdxpktp0ysdjsD2oNIhlYk08g7NzPqWRpmNNl7mjxAIBBBBAIIuCDcEHUFfJ3Ann1svReyPbJafcvPdN6ZJyM3ZfQ5jnI1EaysrHvmvTrDTrLS2otJUrSiCqy9M1yYMVFJUQTpQoUEVQBRRRBPDf1B7WBeygJ7oxv2l4hg5w2T/ALwvK0Ko813/AOonDtHE03CcT6feE27pwMPmAR/qN15mm4ib9c/Rc/ftrz6bnugZxzjPoqhzC6zhItvfkQNM980Gicr+IOq00vHy8v2Wa1lBhMhrXEATYRHPl6BSi0ueABJ/CTEwbi+eWSBqS1zYubB/ea5p0hwzFskXYCQatR1Rp+NuEBwdBIMCC6+s6rHrVzC1eGrCo4l1sYcB7tsFzQMIw3JAFyQYyKfhXOd7w1CzC5xpVCDgIvhiRmHSBc6yndw/u6IcHWcx4e9jnukCS4U5IGKWgSBprCy0eDY48MWGmH+794KjGufJFsL2iS0kycRJkh45LJsfgywik4tPelueDDJLwaeIS5pYJJyIJjUHUX5hzXNAbiP2eN7WuBawNwjNwh2UAADPPN2rVZhYXDGPfONKk5rbzYspktuyQd4nYQdD+HLarG99kuJa4DNuCXCpNiD3mgaRlYI3AtdRx1DLGghgD2O+GX4Q0nPES1rS4g2kZ5Cj3FPH3CC4OwwACGMY2SZuQ7EGtnK2pMqUxVFUBuAxM0S17XMY/DBL5wvcBcRuRzV9eo0GGAVHMypSQSDEsLjkT8QOhi0GVVv2IzUaNM1ntF4h4DWmMUOxBzDBae9izj4SIMLOxjQDP2hLi5ndb91sOdJPwZ5jKeS1PdLfeE+8xH4SGEsBJbge0HIYiC6Qc5mE9WmJwXIgkDM4CB3YmfiyOskKeu/o5FVFgwPEYs8MlwY1rpLyS61gWw5p7ocRBlKKY7rR3WhhiHFocQJwOeQMTc97lp3V44oQGOewNEVAwhhDsVO5DQJIAgA3ETkpTYC1khjiXCRhaJwy8Ah2IsAgEAA5DVLfUP8A2T3V4c4uAa4yYBacUYX4Yc0kG+EfdtqsHaXERha5vvGG5lxkVRMNJyhsDxHnOyq0YmhuLHUecJu4Sx1N+N+EAta0QJaRoLEhZe2K1MNtBxOBYxpwue6XB7njNrQYgDnbKXyVcYCInPe91YAf5380jb/rn1KvbTjWb5GF0RhVbrdD6IVW2HXj1CuNHzHh1Kq92ZjPkNd1rGdes9le3sbRSeZqNmCfvtHP8QGe4E7r1NKovk0ljg5pLSDIcNCMo5r6H2H2gatFjyAC4GQMpBLTHKyuVFjuSnY5Iy4TBXqVsqJAVEB1pUlRSFolFFFEG+Ze3VRx414cMmUw3bDhDp8S5zlwsX5r0P8AUbhS3iRUI7tSmAD/AJM7rh4xhP8AsvNMeI66/hYdNI0UomP3Wljpy/lZ6Rg7ecaLRTPOxi36BZKW4PL5pQLHbyvyTOOspPyjrLklThGcTgMOxFmZayA5zgLAPN2tm5AN1o4PtVrqhuS+o0vLHYgGVGB2HA6MJJGlwQ020PPqsJ+mm/XkrOCrNp1A5wLm5OaIBII0849Oax651rK7dNhwU3NbikhxLg6O/d7mh/8A+Z7xjLbkclcuFQOZSL3moGGpAYA052MkESwThII1OIrm0uNeGVGFjHMfP2biQ1gIiARpA2FySIW5/a1IBpLS5wbJIaQcYw4S8sIa+IJFjBFoso8b/F6te0tomkAHA++wlxfIGIuDA34g0SQIIynVSo0U6BDAcDbCJcXmGlxOZxEl0tbtpphZ2theWHE9gcHNqvBx3dL6mGAXM2bpGq6PDU/tjTawQ0OIqnA55xuJeBvYj1GhlT1KcM/i8LMbYDAAWPBMGZa0NLAXX1aZA7pvMDns4sYhUMUqYqPBLA6p34xB7xhkNJMXAxF3IFaKdN7hReKZFQuuHXabAuBh8NY0iwzlg1hZ+1OLfTc+H4hVbhNnksfTJFpvIn4SSLaQiTae5Br8QXCMLGsefdmq1/2YxfExrpBcGuBOYAxEWutL+Mw0cdNjnEd0gNxQWlzDLoIwgiROnlHNr9tVHsjC0AuaSe8WuwnERhMBpcYmLwPMYsTiTL3DE6XYZNzs0Og7RPmtPjqPOG4jtF7rN+ztfA8lzjzcb4ReG5CTCw0qcWbA55Hz3z+a1iiZnQ5Z39MkzWievP8AJaZiN0KLJPILQ9u1tb+iIMWm/rnr/iq6tSBnOkc91USqr1bRPylZTVAneYF8iN/QqjieM1mI28+vNZ6VN1RwawFzj0SdhzP7LRFrq8NSNeoKTMzJc83DWj4nc8wBzhfQuzeGDGsY0Q1oDR4Dc7/quH7P9kCiwgXe6C928ZAbNEmPEleo4OkiRNrdTbZFM1RaJDEooogOvKgUUWyUUUSuKA5vtJ2M3ieHdTdY/E134HgEB3hcgjUE8l8ir8M+k51NwhzTBHMRrqDYzzC+0V6xgrxvtp2Zjpmo0DHTBxH8VPX0N42xclPXP2cuPGU6t7n5StXD1JP12uubBBEjK3UrRSfe30yMLCxo6jnDrPynMKokdW05pXVLWM89khc4TkPXlnfQKMMXvhZ/ea/krHPEXm/nrFozEoNbzt89FN5VKRz52y6srTTFTCKTXBxMRILSIMnFoeoSVaVtxOk7KujUcxwdTlrm5OtOrSYIIIi23is7FxZxnHueGNcG9yb3xRGEg6aCYzIndUVKjy0NJ7oMgSYBgi1pFiddVG04F5uSd5OcmAJuU+G2V/NP0FbGkQGS2DIhzwAQbEAW5rZUr1XswPfiaXh+J13BxzOMkQ25naTlkkbYCxRLIiCIPKfHMJ+y1VVpMFR4a7FhMYoscpuZy3Vfz5jqytMAAA79AfVBrB4bCYVZhaqIOc/Ln80Gm9/TVWOdMBo5Rz8Ss9dwGcAjTPxn9k80tauHaXCzrxYbjq65vaXFHERkZuLWI/JZavGnJkjXODO5Og/VTh+GLiJk39fPZXIm1Zw3BY7kwNIifFel7H4ENHdtOZ1d4lUdn9mHVek4LhIC1nG+0WtvBUl1KZhYqTVqYrzEtbCi4pKaYqKaYlFFEg7Kiii2QEoOTIP6/dBs1Ru6wcUze+niOY6zXSe1YONCqFXzDtbgDw1UgyW5sP8Ajo0nllP6rAK9zln1C972/wBle/puaLOHebtii48x84Xz5zecEGLnK8LHrnKvmtdOqc8tVcwTANxIsYB3mZzzWJokfFfFlpEH73ijTqxafln9CVnimtzRmMtrCbG3hr4la6tHuNI5GbeeXWSwCpMzp46cvMpjXOHDoD+fWSmxTXTqCCLHXY7ZZ/yoXDMevosjaveFsuRNpyibKSfL02EhLINXGsNRrnfrkg503jCZ0sM9Boqi+QLqY41CnFaLm3n5pSNx+saeSz16pHl4HPKf0VNes8G4A2iINsxsnINanVI+lvNZ38WLgHrZYH8QecwI1jTVV4HOHXRVTktW1+IM2Mixzy8edpjwWdzy4zMDUnntCdxw8ych1ouj2V2M55xOv+Q/RXzzvpFqnguzy/S3PMr0nZ3Y4bC3cH2cGgWXTpULWXROJyi3VPD8KBot1Kmmp01e1qVoRrVa1KAmCjTX03K0rME+JTQtUVWJRLA7xQhFELZKQgpKgSMjgsHENklb3lZHtzQTmVmfNeM9rOxwPtWN1PvI0Jgh8aDOf5XvK7DGU35HfQrDWobtseVjOY/NX7/RenywZiM8s/mm955ZRlp4ei9B2/7MNY01aMhou5s/CPxM1gag5DJeewjM8xMR/CyvOLlWYiIkzO145XzVlwJGnr8lQaewPnPRSuplovNjcGPHJRimj35M+XR60UZUJzjcGQRbkNDksrqdpgSR/CR7I1k9deSPEa0/3EQPkbZqr3hcQNJHNUikAbkeRFhfMpbzaSeWnW6PGDWqrXALRG5j4u8do1Wfiq5dAzjzgbE6o/2w1N/wibAXgnyTsokkYWg8hr4mUf8AApZQ3/YH6lOcT+7TEZS7w+WpXZ4XsBz71DH+Ihd3hOy2MAAHqP0Ws/FftF6/jz/Zfs7BBdc89fNemocE1oy+ZMepWplDq38rTToLT9c+iU0aIzGu0D8lpbSVraRVnu+oUWmqaxOGp8PX8WRhQACICOFGFJgEwQhQICSiiCokHeRJ6yQhA3WqYKUohQpGrebKl6uekLUgy1GLHWp+fQ68l1HU8/XaFTWpSOv0VypcerSvIjmJg840K8r217Kgy+iIOZp6eLNvD02Xs6vD/Lx2WaozcZ6+IndaZKXp8wqw0kO7pA1zn6FI1pPhv9F9Mq0gc4O4cLcoJmFif2NRk/ZMGf3G3BnIgfNT8avJ8+qgzc/O2yrcO96XtpqvcO9nqP4D/wBn/VylLsSk0y2mJ0mXAxtMo+KjyeEqU3A/OM5+eS28P2VVd9yG5j7v53Xt28IBkI/L5qwUb2jyB6Cr4p90vJ5nhvZufjMja8fqV2uE7Ka0WA8v1XRZw3iOua0U+G39U/8AHn0P3WVnDjb5fpdaqXD+Q8lpZRjJXNpHZRejxRToRp6ZdeStFLr+VYGJwFnpq8Chb1CsCkJaFcKKzChCkywhCYhAtSBYRARATwgKyFE0qIDuuySBMSlWpCSlIRJuoRZIKw1GE0KQgiEIFn5KwIkWQGZ9C3XgslThNur7LpNEoOpqpQ4ruEKq/tDHLyK7j6SV1AKvOljgHgDP7BIeCI6+gXoDw4Q9wNNE/OjHAbwPLrwV7OD5G3Kw8iQR5Bdf3KmDzU3qnjmt4PqP3srhQ8fz/NbPdIYFFps4pddWU911mtBbuhCQU4OrXUwq2VMKQVYVC1OQlhIFISwnwoQkZCECE8JSEAoRAUTQgK1E5UQH/9k="/>
          <p:cNvSpPr>
            <a:spLocks noChangeAspect="1" noChangeArrowheads="1"/>
          </p:cNvSpPr>
          <p:nvPr/>
        </p:nvSpPr>
        <p:spPr bwMode="auto">
          <a:xfrm>
            <a:off x="155575" y="-9366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6" name="AutoShape 12" descr="data:image/jpeg;base64,/9j/4AAQSkZJRgABAQAAAQABAAD/2wCEAAkGBhQSEBQUEhQWFBUVFBcXFxQYFxYVFRUXFRQVFBUXFxcYHCYfGBkkGRQXHy8gIycpLCwsFR4xNTAqNSYrLCkBCQoKDgwOFA8PFywcHBwpKSwsKSkpLCkpKSkpKSkpKSksLCkpKSwpKSkpKSksLCkpKSwpLCksLCwpKSwsLCksLP/AABEIAM4A9AMBIgACEQEDEQH/xAAbAAACAwEBAQAAAAAAAAAAAAABAgADBAUGB//EADoQAAEDAgQDBQUHBAMBAQAAAAEAAhEDIRIxQVEEYfAFInGBkQYTMqHBI0JSsdHh8QcUYoJyksJjM//EABgBAAMBAQAAAAAAAAAAAAAAAAABAgME/8QAIREBAQEBAAICAwADAAAAAAAAAAERAhIxE0EDIVEiYXH/2gAMAwEAAhEDEQA/APpiYBSEQF0oQIwpCMJAsIwjCkJAEITQoQgFhCE0KQkCJSFZCUoCuECrCEhCASEITkIEIBIQTIEIBCECEyBSBYQKJQTBUUVJ8EAsIwiEYQCoJkCmCwojCMIBIRRUQHWAUwqNTwgEwowmhSEAoCkJoUhIFhSE0KIBIUhMVIQCQkcFbCVwQFaUqwheb9pPa1tAmnTh1QZk3YzkfxO/x012U3qSbTk307PFcUym3FUe1jcpcQ0TtfM8guHxPtzwrZhz3/8AFhg+by1eB7R7QfVeX1HFztCdBsBk0cgsDqiwv5r9NZ+P+voDv6iUdKVX1pj/ANFaOG9veGd8XvKf/Jsj1YSfkvmY1unS+XpXxx9l4fiW1GhzHB7T95pDh4SNeScr5J2Z2tUoPx0nFp1GbXgaOac/zGhC+g+z/tTT4ru/BVAuybGMyw/eGpGY5i614/JOmXXFjsn0SlMgVogAoiEYQCwiUYRhMEUTQphQCIQnwoYUAkKJ8KiYdQFMClAUlRqjhykpVAjQbEjKWEYRoFQqKQloCESFFEaQQgQmKWUaeOD7V9rOoUQKdqlQkNP4QBLnDmJAHN06L5nUG9/35nNeo9veOP8AdBgzFJo5DGXOJ+bfRecZTDbEyYzPzPWy5Py22t+JkZatARkPXOOWqz1KecCOuvRdIjXMwsz2SYP8+XWSjVsT6JF/4SvK1upie91pKo90DujTxU52yFKoWkFpLSCCCCQQQbEEXBG6LmwbCPpugnKVj6h7Ke0H91SOKPe04DwIhwOTwBvkRoRsQu2V8h7E7WPDV2VQbA98fipn4x6XHMBfXxV2MjQ6EHIrp572OfrnKUJgEcSIctPJGBCkJwVJT8hhIRwpsaOJGghYlAVpekxBHkMCEU2IKI8g2qKSjKRoCoFEUBJRlKSogDiRlKoEgMqSgoSmEJSkqSkqVA0STAGpIA9SkHzf20kcdU5tp+mBo/MFcRjyc776ld/2vrMfxWKm4Omk0S24JaXCJymI9V50uM2gzFjn5lcnXuujn1FpYIiTl0UkRB2136si9t55DorJUe45Hrw3SxSxwzzOs7crqkvkmEKouNdZy+SOC0mb+XX7IwKqhH1lKIKrrUzE2H06CrcTeNj19EA9U5L6t7NcTj4Phyc/dNB/07n/AJXx+pV87r6p7MDDwXDj/wCYP/cl/wD6V8/pl27+NFrllFRWNetZWbUHJg5UsKeVRCSiHJSogGKCkKAJgVFFEB0MKMKSpKoDhUQxIygFQT4UC1AAFFVV+Iaxpc9wa1okuJgDTrxXneL9uqeVJjn/AOTu63XQS71hTbJ7PHplyeO9p6FORjxuH3Wd6+2KcI8yvGcb2nVrn7V7oJkM+GmNu6LeslU0xhvppp8us1nfyfw/F3+K9t3kRTpBp3e7H8mgD5lcLjeJfVJfUcXHSbBvg3IZ6Kuo7n14KllQkwL+nosr3b7q5yy8YcjnFjz2Vcj1/daK3DOJLbzOUXMAExvYrC6W902g66c/BTLKuauLvTlf9dvostYGd+tlpFX0+Ytpsq6gnn459XVHGYvadRM8z8h6Kp79I3j91d8p8uarn1m2X18UjVVKYvlz5dQszneB/Vaqg8Pr89ViqPtfrkEBU+nNtSY9f5+S+ndn+0nDkBgd7uAGgPGEWAAAd8JtGZC+X0KneJzgeMTqurw4JG3lmjUdTX1MPVtIr5vwXa9Sh8Du7+EjuH/WbHmIXq+x/aqnUIY/7N5yvLHHYHQ8j6laRlY9NTKvCy03rSx61hCWqNRLkMSYGUCUCUQEEiiaFEYG9HNQhGVQKoojKCRYO0+26VAfaOuRIYLvd4DQTqYHNN2z2kKHDvqRJaO6Dk5xOFg9SPIFfMDWL3Go+XvcZc4kyTvkByA0GSjrrFSa6vbPbdTiXd4YaYMtpgggHRzj951/LQanlGk4YnAwGNlxLgIF8tDnHmnY++g2vH5FCpRNUwBOGCTbu3zk5fsubrq+61kXUHy0m5jOxmPDrJT3ozzEDy8FQ5hvDnRcSCRIsDlmrGNEQXsaBvbTS/UqL1VTkamlgJvfUb30VGPCRBAJnYyLg8iLqs8VLjUdNSWhuYbAFmlsCAJ3uU3CmXNc33rqnda8j4MM/CXkw1hM+m8LK9NJyoZTIpUvc33Du9ibSc0DBGQLxEeJnMpHUwSROLLDUxSMQxYg2T8Nj8t5XT4jh2hwZ3iGlxjCW3aMeIOzty3tlCx1uxHP92KbZcYthkQ4hgHdIABOGzjIJA2COeqqyMOOHFrsx+Ux4o9TrG0HrJX/ANkJl1w3CSbAtZUGBoGIS42ktMQSNc8/E9nuALm5AQBdoc7FgiXE3kyNwDkt/KIxTUsqaj4G3IQM/orB2XULsIdIGZwzIsRhwm8g55ZjNEdhlxeMTiWxkMIAP3nAyRBt4EFVhObxHFjKfHTlmsmJ1QxTBN4LtBqF6js72cpAuL2e9AIuTkYHwiTaZnuiVo4Xs7C14AkNxgd5zbbNgAkgzllFlHXUipzrhcP2OxkuOIOY3vFsuBxWwkzAvI+q0tZYTA5T1uuwWYhhJa/EDdrpAAixA7oh0A65Ss9Ts8YC4WIBJObe4IeBYEEn5LOdneGEU73lWGiYytrqFWx8xbrNXvGoPOdxpktp0ysdjsD2oNIhlYk08g7NzPqWRpmNNl7mjxAIBBBBAIIuCDcEHUFfJ3Ann1svReyPbJafcvPdN6ZJyM3ZfQ5jnI1EaysrHvmvTrDTrLS2otJUrSiCqy9M1yYMVFJUQTpQoUEVQBRRRBPDf1B7WBeygJ7oxv2l4hg5w2T/ALwvK0Ko813/AOonDtHE03CcT6feE27pwMPmAR/qN15mm4ib9c/Rc/ftrz6bnugZxzjPoqhzC6zhItvfkQNM980Gicr+IOq00vHy8v2Wa1lBhMhrXEATYRHPl6BSi0ueABJ/CTEwbi+eWSBqS1zYubB/ea5p0hwzFskXYCQatR1Rp+NuEBwdBIMCC6+s6rHrVzC1eGrCo4l1sYcB7tsFzQMIw3JAFyQYyKfhXOd7w1CzC5xpVCDgIvhiRmHSBc6yndw/u6IcHWcx4e9jnukCS4U5IGKWgSBprCy0eDY48MWGmH+794KjGufJFsL2iS0kycRJkh45LJsfgywik4tPelueDDJLwaeIS5pYJJyIJjUHUX5hzXNAbiP2eN7WuBawNwjNwh2UAADPPN2rVZhYXDGPfONKk5rbzYspktuyQd4nYQdD+HLarG99kuJa4DNuCXCpNiD3mgaRlYI3AtdRx1DLGghgD2O+GX4Q0nPES1rS4g2kZ5Cj3FPH3CC4OwwACGMY2SZuQ7EGtnK2pMqUxVFUBuAxM0S17XMY/DBL5wvcBcRuRzV9eo0GGAVHMypSQSDEsLjkT8QOhi0GVVv2IzUaNM1ntF4h4DWmMUOxBzDBae9izj4SIMLOxjQDP2hLi5ndb91sOdJPwZ5jKeS1PdLfeE+8xH4SGEsBJbge0HIYiC6Qc5mE9WmJwXIgkDM4CB3YmfiyOskKeu/o5FVFgwPEYs8MlwY1rpLyS61gWw5p7ocRBlKKY7rR3WhhiHFocQJwOeQMTc97lp3V44oQGOewNEVAwhhDsVO5DQJIAgA3ETkpTYC1khjiXCRhaJwy8Ah2IsAgEAA5DVLfUP8A2T3V4c4uAa4yYBacUYX4Yc0kG+EfdtqsHaXERha5vvGG5lxkVRMNJyhsDxHnOyq0YmhuLHUecJu4Sx1N+N+EAta0QJaRoLEhZe2K1MNtBxOBYxpwue6XB7njNrQYgDnbKXyVcYCInPe91YAf5380jb/rn1KvbTjWb5GF0RhVbrdD6IVW2HXj1CuNHzHh1Kq92ZjPkNd1rGdes9le3sbRSeZqNmCfvtHP8QGe4E7r1NKovk0ljg5pLSDIcNCMo5r6H2H2gatFjyAC4GQMpBLTHKyuVFjuSnY5Iy4TBXqVsqJAVEB1pUlRSFolFFFEG+Ze3VRx414cMmUw3bDhDp8S5zlwsX5r0P8AUbhS3iRUI7tSmAD/AJM7rh4xhP8AsvNMeI66/hYdNI0UomP3Wljpy/lZ6Rg7ecaLRTPOxi36BZKW4PL5pQLHbyvyTOOspPyjrLklThGcTgMOxFmZayA5zgLAPN2tm5AN1o4PtVrqhuS+o0vLHYgGVGB2HA6MJJGlwQ020PPqsJ+mm/XkrOCrNp1A5wLm5OaIBII0849Oax651rK7dNhwU3NbikhxLg6O/d7mh/8A+Z7xjLbkclcuFQOZSL3moGGpAYA052MkESwThII1OIrm0uNeGVGFjHMfP2biQ1gIiARpA2FySIW5/a1IBpLS5wbJIaQcYw4S8sIa+IJFjBFoso8b/F6te0tomkAHA++wlxfIGIuDA34g0SQIIynVSo0U6BDAcDbCJcXmGlxOZxEl0tbtpphZ2theWHE9gcHNqvBx3dL6mGAXM2bpGq6PDU/tjTawQ0OIqnA55xuJeBvYj1GhlT1KcM/i8LMbYDAAWPBMGZa0NLAXX1aZA7pvMDns4sYhUMUqYqPBLA6p34xB7xhkNJMXAxF3IFaKdN7hReKZFQuuHXabAuBh8NY0iwzlg1hZ+1OLfTc+H4hVbhNnksfTJFpvIn4SSLaQiTae5Br8QXCMLGsefdmq1/2YxfExrpBcGuBOYAxEWutL+Mw0cdNjnEd0gNxQWlzDLoIwgiROnlHNr9tVHsjC0AuaSe8WuwnERhMBpcYmLwPMYsTiTL3DE6XYZNzs0Og7RPmtPjqPOG4jtF7rN+ztfA8lzjzcb4ReG5CTCw0qcWbA55Hz3z+a1iiZnQ5Z39MkzWievP8AJaZiN0KLJPILQ9u1tb+iIMWm/rnr/iq6tSBnOkc91USqr1bRPylZTVAneYF8iN/QqjieM1mI28+vNZ6VN1RwawFzj0SdhzP7LRFrq8NSNeoKTMzJc83DWj4nc8wBzhfQuzeGDGsY0Q1oDR4Dc7/quH7P9kCiwgXe6C928ZAbNEmPEleo4OkiRNrdTbZFM1RaJDEooogOvKgUUWyUUUSuKA5vtJ2M3ieHdTdY/E134HgEB3hcgjUE8l8ir8M+k51NwhzTBHMRrqDYzzC+0V6xgrxvtp2Zjpmo0DHTBxH8VPX0N42xclPXP2cuPGU6t7n5StXD1JP12uubBBEjK3UrRSfe30yMLCxo6jnDrPynMKokdW05pXVLWM89khc4TkPXlnfQKMMXvhZ/ea/krHPEXm/nrFozEoNbzt89FN5VKRz52y6srTTFTCKTXBxMRILSIMnFoeoSVaVtxOk7KujUcxwdTlrm5OtOrSYIIIi23is7FxZxnHueGNcG9yb3xRGEg6aCYzIndUVKjy0NJ7oMgSYBgi1pFiddVG04F5uSd5OcmAJuU+G2V/NP0FbGkQGS2DIhzwAQbEAW5rZUr1XswPfiaXh+J13BxzOMkQ25naTlkkbYCxRLIiCIPKfHMJ+y1VVpMFR4a7FhMYoscpuZy3Vfz5jqytMAAA79AfVBrB4bCYVZhaqIOc/Ln80Gm9/TVWOdMBo5Rz8Ss9dwGcAjTPxn9k80tauHaXCzrxYbjq65vaXFHERkZuLWI/JZavGnJkjXODO5Og/VTh+GLiJk39fPZXIm1Zw3BY7kwNIifFel7H4ENHdtOZ1d4lUdn9mHVek4LhIC1nG+0WtvBUl1KZhYqTVqYrzEtbCi4pKaYqKaYlFFEg7Kiii2QEoOTIP6/dBs1Ru6wcUze+niOY6zXSe1YONCqFXzDtbgDw1UgyW5sP8Ajo0nllP6rAK9zln1C972/wBle/puaLOHebtii48x84Xz5zecEGLnK8LHrnKvmtdOqc8tVcwTANxIsYB3mZzzWJokfFfFlpEH73ijTqxafln9CVnimtzRmMtrCbG3hr4la6tHuNI5GbeeXWSwCpMzp46cvMpjXOHDoD+fWSmxTXTqCCLHXY7ZZ/yoXDMevosjaveFsuRNpyibKSfL02EhLINXGsNRrnfrkg503jCZ0sM9Boqi+QLqY41CnFaLm3n5pSNx+saeSz16pHl4HPKf0VNes8G4A2iINsxsnINanVI+lvNZ38WLgHrZYH8QecwI1jTVV4HOHXRVTktW1+IM2Mixzy8edpjwWdzy4zMDUnntCdxw8ych1ouj2V2M55xOv+Q/RXzzvpFqnguzy/S3PMr0nZ3Y4bC3cH2cGgWXTpULWXROJyi3VPD8KBot1Kmmp01e1qVoRrVa1KAmCjTX03K0rME+JTQtUVWJRLA7xQhFELZKQgpKgSMjgsHENklb3lZHtzQTmVmfNeM9rOxwPtWN1PvI0Jgh8aDOf5XvK7DGU35HfQrDWobtseVjOY/NX7/RenywZiM8s/mm955ZRlp4ei9B2/7MNY01aMhou5s/CPxM1gag5DJeewjM8xMR/CyvOLlWYiIkzO145XzVlwJGnr8lQaewPnPRSuplovNjcGPHJRimj35M+XR60UZUJzjcGQRbkNDksrqdpgSR/CR7I1k9deSPEa0/3EQPkbZqr3hcQNJHNUikAbkeRFhfMpbzaSeWnW6PGDWqrXALRG5j4u8do1Wfiq5dAzjzgbE6o/2w1N/wibAXgnyTsokkYWg8hr4mUf8AApZQ3/YH6lOcT+7TEZS7w+WpXZ4XsBz71DH+Ihd3hOy2MAAHqP0Ws/FftF6/jz/Zfs7BBdc89fNemocE1oy+ZMepWplDq38rTToLT9c+iU0aIzGu0D8lpbSVraRVnu+oUWmqaxOGp8PX8WRhQACICOFGFJgEwQhQICSiiCokHeRJ6yQhA3WqYKUohQpGrebKl6uekLUgy1GLHWp+fQ68l1HU8/XaFTWpSOv0VypcerSvIjmJg840K8r217Kgy+iIOZp6eLNvD02Xs6vD/Lx2WaozcZ6+IndaZKXp8wqw0kO7pA1zn6FI1pPhv9F9Mq0gc4O4cLcoJmFif2NRk/ZMGf3G3BnIgfNT8avJ8+qgzc/O2yrcO96XtpqvcO9nqP4D/wBn/VylLsSk0y2mJ0mXAxtMo+KjyeEqU3A/OM5+eS28P2VVd9yG5j7v53Xt28IBkI/L5qwUb2jyB6Cr4p90vJ5nhvZufjMja8fqV2uE7Ka0WA8v1XRZw3iOua0U+G39U/8AHn0P3WVnDjb5fpdaqXD+Q8lpZRjJXNpHZRejxRToRp6ZdeStFLr+VYGJwFnpq8Chb1CsCkJaFcKKzChCkywhCYhAtSBYRARATwgKyFE0qIDuuySBMSlWpCSlIRJuoRZIKw1GE0KQgiEIFn5KwIkWQGZ9C3XgslThNur7LpNEoOpqpQ4ruEKq/tDHLyK7j6SV1AKvOljgHgDP7BIeCI6+gXoDw4Q9wNNE/OjHAbwPLrwV7OD5G3Kw8iQR5Bdf3KmDzU3qnjmt4PqP3srhQ8fz/NbPdIYFFps4pddWU911mtBbuhCQU4OrXUwq2VMKQVYVC1OQlhIFISwnwoQkZCECE8JSEAoRAUTQgK1E5U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9" name="AutoShape 15" descr="data:image/jpeg;base64,/9j/4AAQSkZJRgABAQAAAQABAAD/2wCEAAkGBhQSEBUUExQUFRUVFxUVFRUWGBcYFBgUFRcVFBgUGBYXHCYeFxkjGhUXHy8gIycpLCwsFx4xNTAqNSYrLCkBCQoKDgwOGg8PGikcHyQsKSkpLCksLCkpKSkpLCkpKSwsKSwpKSksKSksLCwsKSkpLCkpLCkpLCksLCwsLCwsLP/AABEIALkBEAMBIgACEQEDEQH/xAAbAAABBQEBAAAAAAAAAAAAAAACAAEDBAUGB//EADcQAAEDAgQEBQMEAgICAwEAAAEAAhEhMQMEEkEFUWFxIoGRofATMsEGQrHRUvEj4RRicpLSFf/EABgBAQEBAQEAAAAAAAAAAAAAAAABAgME/8QAIREBAQACAgIDAQEBAAAAAAAAAAECERIhMVEDE0FhUjL/2gAMAwEAAhEDEQA/APQkoRQnhedsMJwnARAKoaE6KEoQNCSKEoTZsySeE8IBTOVfiGE8/TLNXhxGucGkDUyocDMSK2m8K3CUALpYroH+0B6miZ+YEXA72WLkuh4eJqb/ADynlP5TMxJKph+mfGZIMWp6dlNlced/g+W7rEz2ulsJJtUCT8Cp5biOt5AHh2d8519F05RF1JIFPCoFJFCaEQKSdMUUJTEooTQgGUyKE0IgZTSiITQgElDKOEOlABSCOE0KCxCaESULWgwCIBIBFCISUJ4ShUKEoTptSB4Ql8G1OfrsoMfGDd7bV/Oyhfi0uI/3C5ZZ6amKwc43rFuvK3Lqo3Z4TAr1VAev5+fhODPetd1z51rUS5l+sQZHn+VGW20gAC4ipTOxI5KN2daDBIBtWhnl1WKbGH1+bJF/tYqJmYAoA6SbVPnvAR42OBJn7Yloqa2+dEBHPRvNBU2rtyJUGIykgwBIApRx3py5KDDzjQ4tIEyIB61ANImVTx3Yga6jHy6QyAIb+Sou2/w7PAzLpIDR1I/yjbv0K1VyTcSILWAxsSQYAtT0qtrL59rGiTJO/Ka2XXHPXVZaaZDgvDwHAyDaFLpXaMoyEoRkIS4U6080AwlCKEoQBCYhEQkiIx2jvHrRKEZCEhABCWlEU0IAISIRQlCCUhOAiISAWgwRAJBqKEDJIoTwqAKoZpjrh0Dz+StKFXzTB609Vzzm4sYmdy4xXN1l3h2DoBH/ALAdkc7d6AbCo28kOO6D1/ntzuhxHE852NKe45W6LyugxidDz+bpg86og96gf7QsMCDt2J8/dB9UyJFImRW/oqifFLthJ3vFP7QaddSyItNDSnkhedYhrtJidUAx1g9DdSYGXDYhxgC0k13JJQPh4AYLjv8AO6p5nHGG0kQ515i5sLCeilzmYAAt1EE0mpBmkdVnZ7Ec4xhtY0RqMyXUOzRBv/OyCFmG8Al8SXB2mSa3ABd2KBji9rtZEzsXSG2ApUG+8Dqpc9i/TDddXF1CPtHNoJ7+qrYeZe+RBGpxnSRDWitzQmoEIiywNa1oEujwmJgAwQJmSYkzPNSAudTSRagIncc52F4ipVP6rx/gKzW17TaJAHkVLlSXESGzzwzMyY28r03Uqx2WQxSWMkiNIid4gTZW3PAufPZZGVwjpw5aS4HS0EkNESdTovy87LWB7bV+WrK9GF6SwsRtDexqLhQsfUNuRc1G17Vk/wAqYuPLn/16rK4jjvdo+i+KmYjxBv8A7EW1CDFxIVyy0SbaJxgCAaSYHUxq/gH0SYaxU7zFPXn0VTNYsAtPi1NEx4TNrxT0UbuMNYPEIiBzqNpG0AVU5za8av4uKGiSQAosPMtcfC5pofD+6Rc9vJZeczevBcAXEkyDAkCftjc+awMi3FbiYby10B0ul1QJmntIitVn7OzjXY57ELcJ7gXAhriC1ut1AftZXUeQ3Kg4RjOdhN+pOuJdLSDUugGWtBcAADAFRMAEK2MdtpExMSJjne39JmvJIEGKybRaB7+y67ZPCUIyhDUQJCSchKEE5CUIilC2hgE8JAJ4UCTwkAnhA0KL/wAYVrf2+UU6YMClm1YHFsHS4AOAJtNZ3iNlUwBtStgLVmtQPdbnEoIoLVnruVg42K4QRpJFDMxHM1v83Xkymrp0/Ej8xpq6ANjPO8iKVVbEzsiNWk/5QaAyZEwD7qs7OvFcQBjWl1jJLdnVnvuosXMteCS8Rcb2uYjrZEW28R0X1PGxG9Kgk086X7xIeJsiWvkC7RBg8u/SCsRhEEiSTRvJ3UH9oNKSN7lUX4rgYiXbadz5nY8/wqjWx+NtaCDqFSSNMEC9aXkqli8X3LHEuiCXA6QLBrW1k32Ik+bf+MGeLGiIhjQA8zvIs2sDdD/5OG1sshriSLVG5cBFe/bzB8LHxcQh2IAKULRbkPFSAAf6TnEqAKRJI0/dWgLzaa9KqtjZ3xCJkiJgkmaDwurNvVaGTybw4NMC5sLRcnb8c0B4WXJAJaQaS7wnoIvQVuVcfjtZNCIDADpjUSdqTMgKN2TJE4dIkAy4AhtNjaaSQbqzlcqXaWvbVxlxbJt15xTaixWsY6LIY7tOqZBEN5EsB1HmbfylhZrUYBAJMWqTUwCVBiYwwsPSwAUdpkmASKdhdR5XiR0gmC50kkeIV2BPYWW+TWkuYzZgtNxSZ86KgdTo1HUG1aLQKGJF/wApsbCL3ag5zDY2II5aXd7hEX1iR5Tqpz5cvNTezx4Fi4pPiMmlqSegn++Siw8SRIESJEiD0kfLFEDNCZPl8+FBjY5Ei8A2Ent0PoiBZgENdrIP3SQNNL3B9+qo5nOYY0zyBDzsR6H51VXPZnGxCQwFrQIjU2CTUlwElsCKSq2R4Dpg4niNCJmNU7bEd1WWrg4X2wXAgyHE6nVJMVppvQUpRamBxchv2gRMSTp/m3kqeawyRABNhJgC0EuN/IBUcd5bvIgya6qnpPMDbdJfS2umyvHMN7i0GrQD/wDaw70JhXcTFgEgF0GIETeD9xAXCZbPAExro0uOi8g2AIkGPIei7ThGLqww4GQ6CJILhImHRQRT1XbHK3pn+rRCUI4ShbZSlJORdJbQgnBSBTwoBc6B2Ft0gRzQuvevSLQaVr18lk8Q4s5j7iCPCB9wINJE7rNy01I2i5M90b12/wBLmRxx82FxJoIMTv1/lTM41iarCOVdoMUFoHvdY5rpfz2GQJBkdLd+qynjesG+kc96/wAIzxQmpaK3Aod6Wtc/lUcbE1TAkbtM1gmCPn8rhl526SdHw8FpEyCTUzHu2TF+iq43CSDqD9JrDRRh6kCx8x+BK5jnAkAtB/ZpFXf5A39YCgYzEYIcC9p3bAMctIPev+1IzVTNZVxrFY+6CSRfcSFA3L0OuAG3FhH8alb+o9xI+nLAdyJBH7zpnSYF+irY+JBaxjQ5smXHaamBUuNrnuqzpVY0PNtXKpNYud6CNx5Kd3C8QkRAtQaZDf2gxUV6qxisdIAit4ALnV/dI68j3RY2Jpg6bkQ1x9DYkV7II8pkThmYe5xuR9kDYz12iUWSeWBz8P8A5C4mCSQ6KmANPi9FLiFzWtYDSPFBs40oL0kmjhvdSYDROsmWMmPF4SQKu1AXmkSLKLEGXwCdP1S0vJJa1n2tggUIgj7a84Wvw/FcHRH1IoawK0M7BUMrnH4h8GH9MGgME95tWD6nda/Ccix8k6dM2b5kyQakxUqea3I0c01mhjbeE/8AFQnes9eXKVlu8PhA0t2hsADlW1+S0OM8Tlpw9J1OFHBp8jIoFz+Bj40tD8J3IulukCRTVOqd+XRavnol9rX1txJB7zJvDYoIrNSUDulHmpoINL12oEZeNVHE1s2NLSZkuN+fpaUGKAeU2Emvkd+yJRuYG2o6hMUBpuOSzuJ5xoltQ4QfC3VB/aYMTQbc1ae4sES4n1eK7kmAK+yHwCC4zJJBE350t8siVEcwWsmpMWDZcJsIJjY1na6t4AaILoJi/nMSAJ+XWNxzNEANwy5pcbuB3/xpIpWhKTMN7WxBNI1SdRkWqCNXWCVWd9rWb4sGyA4maa6aRBgyeYWPicQZifuoDQ0aCdyBX+ZT4uXbUku0yQ1p8Im5Pi+60zSrlQzHCmsfJeHb6AZa0bB2mmqetlqJW0zAbpLv+QRv4vtAqIEmKkd5XQ/p/PgsDGBrPDOqSW0cZJZESRp3mpmFyOHnnkBoEAgA0gEbbH0CusLwSIaKTpExDhQx1g+nZPBL+PQstmG4jQ9jg5pmC2oMGD7ghTQsX9MPw24GnDFGkgwIJo0kkQCTXYVjyW1II+Bd8buFTkIUjBvvsTT+lQ4hxcYc2cYMVjxSRU+RVt0ki1i4oqLRc8hEz7LO4nxUMkB1RSlTqJtAN6WPQLHxOJvJJDjefDYRHhoLCb9lWbcl1Sa0vNu3muVy23rSd/FMV0+KZgxA/wD1I8v7UTGzU3N55mZMbIcV5b2Ip1M2jl58031yJEGnS3pdYNpmCIEzNY9BJ5ImTQ15XgfJVDH48AKiKXNoiae3yFXZxgurWYmSYEGYnlNRQEpo20cTENY5TXyuKdFEMUmlCRWnsD7V6qoMVxqbEAkya0k0vbyhWA6BJtSLTYCaDrCCdmYoRWtL70AsZA7Kw7KlwMgPnaukcp3nz9FmuMXN4jaI6AeKCK3XU/p7DGJhyTJ9CBz36LFx3em5emG3hD6gtABjwsANti6C4i91Zwv0+51hpLqmvPVAAMcj/S7DAyjWiBJm81/lSuZPrNCRbsus+L3WObg38COHOgaj+6aigiJiJndVTwstro1PNtX2+W5XoxAKhZlgBBg1JmALmdlPqvteU9OLw8NwJJaATAAafFS/lZSYfDnOEeMSdjteuy7I5Rn+IT4mCCQfP2hPqvtOUc0/LlrHDSbV8VTOx7+yocNwfoNkNdhl5IDJBAEEwK7xsuxzWXa4VHny+fhc+7IuE6i0wfDDfFFoNT/axlhcW8ctsXj+K52FTF+mSavA/YKkXpcVp5Ici7EDAC/XJkuIOqKUAryvXfunxHYeK4sLQSKw+IFjbylLMtmpdouRDuVIgAzabrK0eGYJ0k/dUQ0Bp0idgTYHc12sK2YzYLtEh2mDpOoEm48QEV/KMzpBcaRQ7EdSQCLqMPiHFzcNs1INHdImnmFWUTJY6C5wmoB0nw8vCCXb1kX3ROgl2Jpc11g8gtoNyKm2xHJWmtEapcQbyLARYQo8HAbiOJLSAKAguMi8gTFa9b9EZ0ha3DJa4mXggFxbBBNABQRsrubwmubQk0IAMuadqxU35rN45kcbEaBgkFpuT9xIMU523I9FDmc1iMwRp1Dw7mZp/QjzgKilxTGDHATiAktaHRLSA6C0SbTFosq2ayobiEtxmukeOYaZoSCSOlTTlulhl+JihpfqcBUU+m0n9rRyEHabU3VXMcLDCcQOLmFwbLYvahY2fLqtsr/DswGsdiODWuBFS4u/d+0iZBsI2G+0DswH47nh5dFG7CYgGpjVYV8kGC8tww0tw6S4suZrFh2p0iVp8C4a4OL3NIqaGImZLhYm8dY3RHVfp7PBmEGaTNZcSCbEgmvUDfdb+TB0jVGqJMfbJu0V/n1XKYnhLagRImoiQRzr58ytbgOf8b2ON+tBAAttRXC+2q2M/i6Ww2lyItS9bCFyGbzcvNw29es873uu3xmSDSeh+FcTx57Q8xUmKGdQNLwKGx9VrOdkVvqRepOx5E1O4iDyRDGGqJ36xWtNjZUia0YRvqmlR9035/3ZGxzdnR1G4I5zensuYtunY1259ac/ZRYwBFfuBmhAm1z1p1TYmJFYml4uYEWofdVcXHu4hxF/CQTE8jWK2uqbR5gzLmwaWNIJ3BINfa6jwMYFx30/cPDQugTeRff0sE+G5roc9pa2aNsZG7ouYhFdw+wASREQOg633RE2JnedzEkCgBoJmDFBVCMzBNSK3cYEkTSTFeUbepNx2tAFAbnUInaP+lE5gMxNJFp8gTYUN7TM2QWG4ou0eKgPw9/YLp/0k8eI8gSS522+8AU35d1yoxKQ0Fojad7CIjfyXS/pBpH1AQ8gxR0EVJEiel5H81k8tzw7IJnOhAHwJMe8Rt5rD4lxUyWjb5K7ZZ8WccOVauLmw0VNvenRUTxtsWWE/M8zX29ULXfIXC52uvGRv4HGhXUTWwpSkRS+580WLxtu0/N+nkueJrRMXpzpqOswM03EEgg79jbvuVHjkEmWkxO3a3Oi5TDzJBoSOoIBC6LK8UbiCCJN4oaq899Vm4/sZ+JgtxAQ5hOqsFuzYge3yyz85h4jneBukahcXbWRP7eYpP43c3mXaXFohzQegLamZ2sFk4mNqY0vdDnAzUCp6givWdlyvTcVA6MVwOgBokubdrjcGdyBMf2E2HmGlo1AQSAJg6ptpIi8bck7pg62jTIrMlwAqTWle6gxM63wanAOfRoMX2htZt7eSsZqXLAgyXzqI0tMANA/bAPUqPGzetxaNQDbuYDflTaef/ajxMWDUS471q0VHYddlR4jn6ljBqxBJDSJYKfcanVT+Fpja4c/pBHhJoGsHhJpMEnpc91jZjNanuc8N2aIgh1YESAXVmQaDkaFQOzb2CS1xLtz4nEwJ7nsaKHh/wBUkvc2AbNIl1DepqZ5z6rWmdtcYup4P0tLQKvMtBNByl09aRVZ2N9JpaMIuEa/Ayocd3NseQkHYK7jtMSQwXMH7r1cSB13m4VHHbh4hqDMadTeTZ8IIuOkoLmUwWOeJ1FwZr+nYCv2Tvt06VK1MLP1gN0NirnQKD/1Pi57BDkco64gCbuBJgA1EntzHRLMN/5JLi42aJ0sEggaiDeaTHLkp5XwMaQ0lzzU8yDTrQxz+TDlc6G4giG0EkmPE46Yih3HwIcUkmGgTbejaXcYgU91ayv6fOgOdFSHDTVsyCPCaUEGe8ISdu/eFz36nyZ06gbkSbn/AOIBt3B2ldI5tfVVeIZEYja06gkW7L0ZTcSV5pjYVgeZNK7QRU15cv5S+s7c+lJvcNEDYyOYWjxbIDDJDiYAvvB5k+fvzWRiZcj7QABURGnmTNoibSd+q4rYJ+ZaYt/8YkixI70B8qBF9ST5VBG+0yOtyN/NVcbLyWyIAuf21rUxalgRU+ltjAIHnIkwfWImkA+irKrjYr9VIcJqTImBMawYm0Dr5ImgkWjcgyI2ADo536q3mi4gBp7gy3rI8hesKszBhxdqcIppkOBdveouio34B3MjkIFTsQbgc4IgSgbiQaGYB0gQeQtsN+t6WUjmj/FwE7kmRFYkwaA9FEMMEzJAreS2Da29dt3ILWWxnuNTa5I3/wAQBYd6k+/U8Dc5gkQT1N2i4MDlzrPNc7kOGveQDOmRYuJJ50Jm66vCyxwmQdxPmQFzyunbCba//wDWYxsO8TpNh1MXWJmscPcTbf4VVxMWv8KviZkg1B362jrVS23yv/PhbfETEqu3PC0weRp13UZzo/3IjrVLEe1whwB6XRNrDMaeqMgKkMVooAAbWMeVIQPzTtge+3nKG1pwtHzldFh4uggzyWb9YunaK8hPlUhSfUFpv/A/gf2mkldQ3OsxaEEGoBBrq5iaeqh4jg6RBJMWFxMQJi5mT5rH4fi/8gr0EBdi7hzXsgz+2tJkWd3/ALSS5dNWyduWL3FrYrNzQV5zeKbc1Uc9xaZaNQkA00gG1zB9V3bMiBM15yOQj/tZmf4NhgTV1/CTNmkiAbmnuVq4WTbPKXpx+HjlzdA1OcJB1AEUoSSBHakVVwZLDYyCAQfuB3Pr7dlNnCJhwBiwpSkeRH9LG4nmRBAiKC8OnsbbXosxnLpK7iTWmggRYatpMkgH8qrhZ4vf9sjsGiQABWZgHpcqB4+4AkU0gChiJtsDS5FCPLR4axxaHENDBIa0N02MEzXUbxXz5avTMm0oyTntBcdDeQMUgVI50+WTlmGzVAqCDJnSdRFBHaylzOYFpggAkkEHkBIpP8LGGNTRhghrRG5GnkCfJIW6bebxzp1ARzk0EDp+Fl4OE5+JIkm5A5/aCR5e6LDyzsSIDnaRaAZPpTvRdZ+neCOwwXOo5wieQrMKyb6h/axMvw/QxznaZM3MxzNfOq6jho1YdYdLRVtzE+HSTAuhzGQa97Q0iQDJMEzvQUBM1p5LQyeVDGho2AW8Mbvst6WClCcBC50EDczHkuzCtxHIDEZptWZETy3osPG/RrHGZiIiRNrXk8qfD08LKyvCXMzWJixhhrwGnSTqdUu1u8Il32iCTSxbVrpcZVmVjh+KcFZg4lNRJsQYF7lu/vVQMwqkw0EncC5tWQRad913PG+CnFOoRaxNJHlSi5PiHBMVlBJ5RETaLVNBFlws15a8q2v/ACFRQkTa1CKQTKB+A10kk1NYIANKTMjfnSidnDsSdMGptafI2Wjlf01iurMNGxE3raJ2uDNesoarOwODvxcXSJbNJMadPMxUmm1qxC6bI/ofT97q7aQagCsmKG3LbcLb4NwBuCJ/dSp2A5ct1rsZFqDlt6Lpjhvyb14Z+DwVjI0CKyeogiCSJAr37KhxbAIkRIinQR/a6JV83kw/umfx7nS456vbgHPg2KA40W8xb2+XWlxzhjmGYETTl2+ELD0AONwYAqXER69153arZx+lfmyjc6k3/lM10fPZC/E/jpt3RkN6fbvQ/wB0HsmxGilT0tPruhxcWaG/z0ruq+LNQ6s9oHcm57BVEj29YjmomlxImo3jwinfZQYjiKQa8p/jf5RMGcye8gdv9fhXTLTwHhsT0Nz+brvOBZzXhA3XnmDhEVJJ6kye9LbLqf05xEDw7e6S8btrW8dOuhR42BMQbT8qpGPkUREL1624OYz3CA7EMskEHxbiY2Fx581mYv6aAePFH3RpI0yDpN95s2F3Sb6YmYXH6m+blOHfpdpJOJqcKU3NuXdUuMcK+k4wAGmg0trA2p+ZXbfSEzy5f0oc3kW4ghyX4uujm8vz+OGmAI6zA5VFtlFw7hmLiOsWipryHiJnzFybWXfD9L4LCXEFx2mp8gaf7V3I8Paw0BESOV/O39LMwy8HQOEcIZg4bQACYq6pJtWSr5RJl3k0xtA3LtBJAAJuYv35qSE5SVDpQnhKECTpAJ4QMR890zmz5/Ke6OEQCG1LA4eMP7RzNhfnXft7K2zBAEAI0gEkkNlCcJQnVDJi4DdOVVxHw0n9wm/os26WRT441rsMzUrjSxrRbny7E/OS1c7jPLiOc70WXj5XnQ9j6rx27u3pmNk0rY2N8j2UTW/5D8flSHJkGabXn2hNIAO3Y+xEqsWUtIpW+0E++yqYjb0PU3pTaaqR2YESfX+z+EmYciXyBtIiedLIio7CkdNxWfV2/wDanyXDDM0ArtUCbA72VrCwwYOntOw+fhXcCXu0t+dEtbxx9oMPLFzoAp7Lo+G5UUgWva/+lb4TwQMqfOflAtXIuw3sa/DIcx4lrhYg7hXH47l2lzkmonwjRHCQanheuPOZJOmVDJiiQohiEDwaxfrb17o0xUAMmBqid4t7pyiQlUMmTpIHKSRSUU6cJgnBVDokIRBAk6ZEgSSSSBQhfhA3RpKCB2Saf2j0Cr43CWO/aFoJLNwl/GplXN579MNIPb/YXO4nBRPONoMBejQq2Lw9jjULll8P+XXH5fbgst+nziOAEmPbn3W1l/0Q0EEknmD+Aunwss1v2gBSQrPi9pfk9MR/6dwwPC2LdaIcvwdrXgjb1/pbsJQr9OPln7KrZvJDFw3Ybi7S4QYMGO49PXmg4Xw76OGMMPc8NsXxqqS4yQBNSrkJLq5mSTpKhkydJAyYpykUAkpinTIhkxTlCUCKZJJFEQkAiSCimhKEQThVDAJwnCSBJ06SBkoRJIujJ4STlDRoSTpIEkknRTJJ0kDJJJ0AwlCJMiGhNCJJACSIpkDJkSSIApiEZTFABCEhSFCUAQlCJI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30" name="Picture 2" descr="D:\Mijn afbeeldingen\tarwe zuurdesem br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11606"/>
            <a:ext cx="3672408" cy="2754306"/>
          </a:xfrm>
          <a:prstGeom prst="rect">
            <a:avLst/>
          </a:prstGeom>
          <a:noFill/>
        </p:spPr>
      </p:pic>
      <p:pic>
        <p:nvPicPr>
          <p:cNvPr id="22531" name="Picture 3" descr="D:\Mijn afbeeldingen\brood ov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4664"/>
            <a:ext cx="3672408" cy="2750760"/>
          </a:xfrm>
          <a:prstGeom prst="rect">
            <a:avLst/>
          </a:prstGeom>
          <a:noFill/>
        </p:spPr>
      </p:pic>
      <p:sp>
        <p:nvSpPr>
          <p:cNvPr id="22533" name="AutoShape 5" descr="data:image/jpeg;base64,/9j/4AAQSkZJRgABAQAAAQABAAD/2wCEAAkGBhQSERUUExQVFRUUGBgYGRgWGBcaGxgcFxcXGh0aGBoaHCYfGhsjHhcXHy8gJCcpLCwsGB4xNTAqNSYsLCkBCQoKDgwOGg8PGiwkHyQsLCwpLCwsLCwsLCwsLCwsLCwsLCwsLCwsLCwsLCwsLCwsLCwsLCwsLCwsLCwsLCwpLP/AABEIAOEA4QMBIgACEQEDEQH/xAAbAAABBQEBAAAAAAAAAAAAAAAEAAECAwUGB//EAEAQAAECBAMFBQYEBQQCAwEAAAECEQADITEEEkEFIlFhcRMygZGhBkJSscHRFCNi8FNykuHxBzNDghUkF2NzFv/EABkBAAMBAQEAAAAAAAAAAAAAAAABAgMEBf/EACoRAAICAgICAQIFBQAAAAAAAAABAhEhMQMSQVHwYYETIjJxsQRCodHh/9oADAMBAAIRAxEAPwDowYeHyxJo6BEGh4m0LLABAmGeJtCywhlbxFzFhTxivOT3Q4+I0T/eJdAOFGKpmNQm5HhU+kUzgPfUVck0EJK0gDKgU1NusZub8AWJxz92WpXkIftJv8JIH6lQFO28kf8AI7FmliBVbZlvVEwjiTr0FoyfMl5GkzTViJn/ANI/qP1ipcxZ/wCWUNGyxnq2sNJbVq405VgY+0DOMocWdIFvGIfMvZXVmnMxUwUzS35pb0JENLxc6wlS1nkopf1jPVtcLqUV1eHRjkk90pLaVFIX4i8MKfoOXtNSf9zDrTzBeHRtGSr3spPxU9bQLKxx0UoPahb6xM4gKooIX6GKU37+fYVGiJGoLjiKwlSucZiJSQXlqVKV1p5d0wTKx8xLCajN+qXfqU6jp5RouT2KgnsjxiQBizDrStOZCgpPLTqDURIpjSwKiYgqLiiIZIQFJMQzxaUxURCsB0zYsE9tbQKRFSlmDswD/wAcYUZ/aHiPKFD7MKR02SHyRbkh8kbkFeSGyRfkhCXABQUxWtdcoGZV2GnNR90RYCVkhBypTRc02HJHFXygLEbRSlJTK3JYqpajUnUkm5jNyAlMISfzGWrRI7o8NepgHF7S3mdybITU+QsOZaMXG7XUp8lEC8w3VySNIo2fiwFMgMSL6+Jjjnzq6RooPbNafiikOWGlS5gObOVMdyWOgsBDjDGZrWCsLsrKwVV9BfxjF95ulorCBUFgEpFtP8QlYMquPpGwjCNwS/GkVlcsOyiogh8qVG/Nov8ABxkXYy/wD2imdgyK0pqzxspWg3RMA4nL61gXtqfmJDvZBdxxJLViZccaGpMyxOY7wzcWDekES1oUKJ8LQpiEqPwjwMD/AIMZgQoeNIxTSdUWFhA5gxZmdnCSxBql38miLA615RFTigMa16JJoc5t0NfVvBzFsoLSaMRR/eAB46iGkL46QWjDhYdJL8qH+8XF+PJLB1YAA55ZMtRspJoeRe/QwVg9rgqyTx2a7A+4vpwPKKvwy1qKBRSwwD0UelgqA54IeVPTajkVT1jS+uv+COiWg6xUtPKMbC7VVhjlmnPJNEruUcK+8PURtlQZwQoGxEbKSkIHUiKVCL1pilaYAKiP8xQtLwSRFCxCAoeFE8sKAZ2ITD5YsCYcJjrMyARAij2uYBWWSikyZYn9CD8zpFmIJmL7FBIo81Y9xPAfqMZO3tqJSns5dJUsMw48OZOpjKcq+fPuBVtja6crD8uSgUA1bhxjkdobSM1VWSlNACbdeKvlE9tbwBUWBqRVgOHWApElU1txiTug/MjjHmcvK5Y8HRCCWS5c5SjkDM9APmecbmytgnWj6kVV4cI0Nj7HElIBBXMOYlXBgDlGguIsxU4kkOwJyskB5gyh3uwzPTgI0jxKKuQpT8IsSESiEa3YMXFOBoIl/wCQCe4lObzI6amGw2BKhVpaBz9AfePTzi8zJUsMElnr8Sup0HrGjmor0QlZmqQtW8dTq6j4DTpFw2ZNbeBA0cgeYDeUTnbdUO4Agcr+JvGZMx6ipnJcRyT54+DRcbDZmBlsApSs2ol5jXgXoYhMwkqWLEuPeV9BSA05iRcadInPdKFAsTo/7cRH4smtFdEgTEIABIDgcDAaFFYOUWIFfnAa8apCr0fwMQn7aXUS5Us0ZRKlF35BowTbyzXp6NVCTyezO7+UWImHy4/usZUrbK0gDLLD6JBHzJJaD5e2Sqiku0WpqLJlBhiFhR0SeDxclZSzuOYgUZZgZKmarFqfWHlYhSSEneejHXofvHVGdoxao3MNiUls3gdItmYJKjlJVWwNQOir+EY6Jod0FnPdVx4cjGlhFhVC4bzH3jdZIMrEYcyyULS6DcH5pgLDYpWCW1V4dfi3McCNRGxtPCszOToXpTTlA2HytlV3FX/SeIiWqYzXM8KSFJIKSHBGoMUqjNkE4Sb2Ez/bXWWrQE6dD840VjjG6lazskrMUqi1cUrMMCukKGzQoQzugiKsXiOzS4BKlEJSBcqNBF4EAonhRVPPclgpl/ze8rwFOpMdc3RkC4/FdhL7IF5iqrPE6noLCOIxm0AVkPuy7fqVx8I0dubQUElau/Mol/dQXbzjlVTMz6JFH4x5nPO31Rvxx8sKKzMUVKtoNOvSOs2FgOzR2qxvzBuDgmtTwdi3SM32c2QJigpXcRU88tWjfxU3tFnK9m6tYAWETwxr87+w5vwiqdNUtQZnqEsDQHTnYQccJKkVmOV3YG+rfpEVzMRLw/c3pjNnPuvdtH5xkz1lbqJLnzieTnrCy/4CMLDcZtQLLAZRpenThAeIxGUNp+6wFinSlJBfMryDc9Iv2pLUkDMQ5azszPwHHSOVtyts1pIHn4hIvwrFOAx7qZhvOUkh2pA04FYLk8GiOCwABzFqMAOAofp6REcsrFGqcUXOUEkMTrfr0jO2vjPy1EucpAZJuSWZ/WJgKqXyynelVEvWh90gQEtL5glAAUXPDSp50Bi2JAGZU4skVAfweCJGHCQA7KN6Gh4ERpYHBsFqGm67vbQeMBtatXJtrEt0XZSMCCpwA6Q7nQE19Q0SEzK5UKCr110giRMJSVKO8oEAfWtBV4olyFEnM6klPlajt1goVgcuYrMSCXUaaADQDhGojbpQWnoLM4WgV/7J+oh9m4IuSQ1wCoDmCRxLUHB34RPE4fMQ1eA6QXWUDaeGa6EJUEl3zsARUHNbNxHMVEMl5dFuyS2Y1Ug6CZxSdFQHhMB2TpSVKCn3VO1Tf9PhB4nKCislLdK1plU5bKeXI3jr4+S8MwlGtBspfajISHqQRxAenOASl05gOShz4xOWkImAo7pLAhjlWm6DzYxbjU5Jj0ZQBpYg6x0PKszI9gnESewmXDqlK1/lMD7IxpWgoXSZK3VPciwMW9mz5TUVA4c+kZ21sXknS8QkXDTWseP3gus/PiA1VmKJhi1awbFwbdIoWY1EM8KK2hoQWdvj5pYIRVczdHiW+ZHkYyvaLEJQESEncQMr8QnvKPNReDcPiHnTZ2kkZEDTMp0g+AznxEcV7SbQISrio5QToB9zF8vJhslK3RlbUxpmLJ00A4C0W7K2YZqxLT4n5k9IAwyPkI7X2awvYyVTlUzBk8WevnHnwj3lT+50yfVGhiN0JkSRUBqalqkvxgTHbSTIT2aDvEspQN6WB4DjqYjjcWZMozSN6YoBI5XUeNqeJjmMTilTFEtTh9oX9Ty/2Rx/oXHC8s0VTtalzoHixU2BMNIWWFAKcfIQfKlfvx4xzQiaMnhFlQUaMkhyoPewYi8NjpyQtHaqJMxQSkEkknhqw9BBclCikJFQNTQHiaDqbaRVi5hSHlkE8CW9Y3qlki8mdiCp8o106an0izD4cpd3qAGD6CDZOHcOogKINBXwA6wMNojN2QymYEvwqz34XvCqnY78F+JU6Q+mmvnrAc5SAwUA6j3Q7gMLnUiJ47FZQLV1FRUaRTh5K1kEV0cjxeE3YJDz1CTLCE5l71OJc0FNKeXWKky+0SFJJWlVikAWNS9aPrZoNx2FaWtkgqooue8wZq8fvF+GwzLkid2kozEdxKHCWO8GA3WHHU8jB1vAWYU3AkhiASNfrEdnYfs1KvvaOT8z4Vjem4JlLyJqxISb0vTpA6MCrMkkX5MIlJrA7K5OAzLClKLJOZKBR6UB/SOukV7U2CqdJUlCiFiqSlTAqS4ZRToajkekbE7CITKAymZ2igSSSgABIJGpPBiBUHjGrszBFeXKnspagQDbKMruqou7BuMaKGa+fPuT2rJz/s37MTJElKJpSlalKUXKlJSW7pLEudTb5xrK2dQukMUsQQ6VDloQeIjYxqpctCgTmTmSAQHepyvlFiTfnEJq6Op2DJDkOwSKdASwOsauCQnJvJyKsGZJUxKkqZVaqZLUHxTJdwblNKwXn3SksrId1i4ZVaHVJ+sbE7CpWlQ30mhSRodCOB5xzqUCRM7NSgrcB1pvA8qgvakXCRDRoYRC050AEdomgUKsKh+rRm4qSFBtFg+Ch942QtSlmY1JaQFlxyZvn4wDjcKxUnRW+kjR7xrJYIRkbFxZKDLV35fqk28oMUYycWcmIlrFAqh/7Ur0Makw1ghK1RTGeGiMPF2TRtqBRg0B2M1Spp4kPlT6A+ccRt6bmn5NJYAPWO02rM3whJ3ZaJY/oAJ9Y89SvPNUo+8oxjy4SRfFuzY2NgTMWlPxEeDn7R2UxlrCAcsuWCa2CEC/jGH7NSwHXqCEp4VBJJ5AD1gqeXSxdpm9e4BZI6OkltYzjLpBy9jf5pUC4/aAnz7/AJYDIDUZPI6k38IhLwRJCAQyu8Ws2trAPCk4NLuLksNavyqBGmMiAA4BUQL35Vv0jjim23LbNm0sIjKQmWXagcHS4IDX4w5w2cWF6pBZq0D/AGgediAXoT166l4jLxKnKlJIlt1L0dmbh/mN0QGYuaWZLC/Fg9gCasPvAGPwhLFSykJYqDNSlv76RKTjQ5UgzQQMpSpstQQ4cOCzjXwivEzvy1AJelnqrRnPEcYHlAkE4VI3QgAipd71Auakv+xCVhpUuWokISVEBSx5tYnjaCpKmyDeCaUpQ2c1YkO3hBIwwA/MDv3kqSFd0Ehg1yWD84pRsVmVtGUjISQzMB+p/v8AKLNn7P7RASiqrkigSLCvrG7gtlKUhSJ2RQUpntpZgWADjpWD8JLRJkTly0qX+HCjkObKSl7GxTSp1aD8PNvQWUy9jJyhKw4ZnN73NNIbGYDcBT2alptnelbvzZ6coxZ/tBOmz+wMpRTMBScpYKYjM1KM710jpcRsSWUIlOSEKCnBAScpZneocnWKi1O+qE1WzPlZjNKCPcCisBg590U1ZvGB8Rh1KklQAzkK3XLIU4ZINnap6iN1Ukpzuys6syQkFgAnKXOrtraM/HDsw5djVuZ5cbRUo0nf1BMzV4VRShKjuqN9XZ9bR0IwylJWwBy5CACQ9a5WILBhQixHCMaRLdUtagcqVOpxQhjpqzv4R0CFJUA6UrNaBXOhNHFGpDh5sTAFzyqYQQQS75izNpvF+UCbd9lk4yTkXOVLKS4MtlZWFi5ZQvRwzCsbicGkV4O/AdNWHM+UXyMOkip3SSKhkkeNajlSKUe1qQXWUYey/ZgSZaEicqZ2YYqUGzZg9ACRRrPGf7V7HCglaQTku1ykXbiRdvCOtEgP7pY0zEG1BlraovWkCTMy0sZZSbuW0uD1rDUIpUJtvJw+DmjKd50LZL6s/wBBBE6U0oEkOhTDmk0gUYDKZsv4V00y5iMp6b3pBsrCODKWXO8xBfRwfMRcbapkM5bbUk5JgHelqzp4sa/MQSjEZ0JUPeSD6RfiUAqD07RC0eKaj6xl7KV/68voof0qIjOOJNFeA3NCivtIUaCDtsTi2IU7lj6kxyezZbN4mOn2ot5M48X9SY57Z6bdI5+V+TTj/SzqNmJKcM+pUpIrqQkQVj0FU3KCwQkIFPhHzcnzijCUlygP4jjqcoHk8HY7DLAPZsVOb/UtCl+hIS2znpMornZXOUPmPR6QUqaAsICCvIXckgu2jdSIKl4Bqlip3LW0eD8BISXKQczlwwItevIPGMYeDRsz8PIo5c0dvOK04pK3Djd0Bc00It5RdOWStglbZScyQ6QzBir4rtAWzxNBUFykoAB3gKngSbFyzw9AQxO0MqkpSN7vd6zWKuEHbMniYFDLlIuXeraCzXisbIQViYUpSVAA1ewahqQ7GkamGKUuMpypZmYPrm6WikneROqwNLlqUzkgUBKWBoTYgXdvWNnEYWaoFSQlS90AsGoz0apYv4QJ7M7PUVJmrJyrBCkJLk5qpfNws4DcLR0+CVZKspzkqSlwCwdy7UDAHxHGOjjjcc+fnz6kSdMFw+CZCQo1DuRR35cXfrBiTlQcrW0NairjpSsPJnJCwAczk0cO5dh4RatfZAuUkrsp3YOaaPQDzMapUQ2Dy1L3SmWySDnzHKQx04jWAZmIWc3ZtuuALB3cVYsOkMrGZj2aQopVVTEuCQ1ToPvFiASVhiA7BwAHCXofeoDGTd6ZQsHlVv7wKNFKYusWZNDY6m8Rk4JJmYhZStwyPzHCeJyg6OKFvnBeycOQhR4qBDlu4CXtS/pEZ6VhSUMFJUwWpSgAAxcj4q0tBVpNheaApkolKQTRgSE0AOrEXEaOEWwQEjOpSQUguyQSRXhX6wky0hXZ6hILcqt0GkPgQEZqBq3oadNK05w0sgwtMpwxYpUkBrVarnhX0iM3CpUo5lKOQlIrxFOThonJ3QrMwTQhtH06gNDpQXUojvEqD8AzfvnGiRJSpeWYHICTYUu/G8PNJz3pZgaHrBE1BKgopBsx1c2sLCrnpwinEqeakd5yHAAY01OgpFSWCUcPt7DdljVPVMxOXxFj4hvKI7KAExJHIlw7aMNTGv7e4cJXKmigRuMOZo45UjL2TKAmoqSyi/Nw8SsSG9GRjqKSwoJ+oqynDdKxh4NTSin4J00eBLx1ftehKZyikMCqSfHNWORCWM//APdUZyxMa0XZoUU5+sKLCjS2oSZC24D5mMLBJsY3u9LUDYpP3jHwKbdY5eTRcNM6wADsQPdrXkL+cEJxNauXFAB5OYDP/Gz+8P3ygvZ2OCE6ZiRlBanMG7xpN1KhR0DoCys5bt0uPSDcLmloSQQFlRqCbENVrj7xHDTg5KlB1llKJatRU2AvD7Q2gE7ktioVzUYAc9A1atGaVZsuynGTCDlym+VxW4BKjWlQ0Uy8CxUQSDlqM26waws5eKJOIClJTnGcDMoE3DmxZvrClbRTMUoJfdJDEMQ4enHrCtPYZLJmzAsoZSkhCipQSQMwOh5X9I09mSAZqWEtnq4NqX+GgNYFllLOQxY1fiwqHg3CSFTJgAS6UupSZYDrYUc0txubRpFLYmzXwi1KC+zSyS4S71LOEggedwH1pBaJCwSCsBJepKySVJTugqJZLjRqA0esSwoyqIQalL2YILEMOdrgesS/DqUlRXlDhgHBBJpXgaV6xukQBy5+VWRICQXKlXzFjVv34RVMStRDErI+KoDfJo15eHFgAMybDKbBg58HYWiteHykKYArQAWAbjutTU1vaJlHA0wCRglpsHJfMRYNb1No0/wJQ5Wt0jKQEhrE0d6/3gwAFIcDdFBYkhvCsAZjmJKg1FZWTTMGrxv6RXVLRN2X5iEuAbiibkAEN6gsLuYsnJANXajWZIa/IWfxaK8JinQnd3WJzpKchbXMDxpxhlzn3Rch6ipFXY2ActWGwLJwAWlYAdil9QDXhWrNAU1kIypyp0GYs5JoHLl3MTVizmUkMcgGYnQqqB6i8QlOtRTQ9mQ6j8RDgAdCOcQ8lLBM45SQEqDu6QBcjV/3rBOF2oDLSSjKVDulsw6kcW+UROzk5kFR3pdQW0VcF+IA8obFymXuJA3RYczwh5WROmWKWoGqqB2SKeJVca0FIpmY3KAzG7t9DAuJm5Dv0egJ4mg83aBpiglDsGFkiHKWBJFXtHLzyE3CVLBq1WULesA7NMsGWlBJIJUq7hg1Xi/2uR/6UgAuc6VAjmSfIOfKBdgIKluS5ZQe2oY+UVDaEzG9spwM8D9SPSOcVMPZrOip6y/nG17aTEoIOpmrL65QAmOfnrCcNJAd1LWsvwPKMZZ5GUtEHh4F7TnCjShm/s6a6ehIPygTDSGU1iFH0gmWnJPmp0Uc46LD/OLZMrfWSWOXMPChEc7Vqn4YosOBcI/n8s1IswKkUWsFku+jNAshTpI8R4Viv8Uw5ObhwXenrC5XTTKiaipq1leQpRmcuVJtUhnoePiIylzRvOSVFmHC5c8YkZxUhjwqRQU/fpAhUADUsBr86xk5WWkaMgqIIQAFEN9nYOzwT2JJoBVrVJelS9vGBNi7SE2RmlmylJJZnIb7jzg6TItUEOAyaUs1NKtFLQnhg80iicykFx3Wq2hd6R0GAw4CqnKRw6a/eKFbIlZ+1UFMVABPM0y5jSrR0X4JSgo0BWhw4fK1HHl5RtCDt2S2gdKQKpWpVzlCan+ZnD6+cGSpnwS1LU4H5jgVavACkCS8OpCAFrQoKdTgKCWy0Bu5d+F40fxSpaACFZno4owFrWHzMbLXokJyZVBWQFSq3FwdTdr0D3ivFz0pWA+tEkMA1S1KwKvGKudG0FHY0vXXjAuKKkEKICgblTHKHuADQgOB9YbfoSQeJxUtIYKqkpGarPW409Yqx0gFYWAklLpJ1IzAl+b1brDyMWAQMpIPvBL8yCX1p0iGNmFVQyRmc183px+UJ1Q1sM/DolpbKwJfKAlialmaBP8AyBVMTLCTvBBNGbNwox0Jhs4yKX3wSAMhbdepfkX50jQlYg3FmICndwauOWgg3oNbKUiWlZWaFQCS572gJ5tQGISMTLRMWoDeLAj4mYBXVgA/KK51Ae0auUDMUsSXYDgaDxMUz5TLfhT9+sS5NDSNNCjMVZwSfdpbU8mbxhpmESE5crpDMDYZS48rwsNKID2B4UoekW5iaDo/XlFb2L9gDEFOUgAi9XrGPiZTMApShxVHTTcAkJOYl+FKQBMSgkJukVVu92mhe94iaehoxdoKMxCEsNyw4klh6EwtkYfIuctTBg9LAZXaKvaiaTOAQwQhNGtTLQNrvGKpWK7LCqUXParyvyF+opG0Mb8EM4P2ynkEAqzBt1v1F29YA29OymTL/hyg/Ul/pEtont8dLlpokKzENYPSMnauLCp80guMxSOiaRhx5lZeifbw8BZ4UbgdrtQFJRMZihRlK86GLe3CVBWmvQ3jS21ggpSk+7PT5LH7eOewswlJSqikUI6RhyLrIlM2Z0rs1J1SqqTo3CKWHAULedvnBJxXa4VCWrJVfU/2gZCt4ZrEZVeNv3ziJpSwUnWS1RJSUgEqLUAB6dDaBZOESQM68wPO4a9OJ+sUTCy1IckORXh9RF+GkuQKJCdKAFiA3IRzXeDXRrYaTLlSxLlJCEhzlALuQC5KqklyONODRdLUCplJKgovV1AFO8Cp7VA8Yz+0PnW/lBWGmkK3sqUs+YrAKlP3Qk8qvxja7ZJuYLP2mUZlJUgqzUyp4hT6lqUHCsaqVElLqSl826HUVMGBf3Sa+EZ+DnkihccPrBsvFEKADVSS5NbigprxeOhMgK/DhZSVqZKTxAzEsAka86Xi+dlWVlZOVJBlpSshwkg5lNV81wTVjSAlZimimNABZKRxH+NBAs/EdkAFOrMSAaHNxoLXim6Ebi8I4UtXeVqCzB3d+rUgRaStwKhITrlJfm3WBJONCqKChZqcOf8AaNGSwSbuTcl6cBpztAmpBoBm4JaFJMiUFnOyt9SSxYZspuKk15Ui3EpUJoSQFI3itdSlPu5WZyskinAvEJO0CFf7ZYEpzOkCjBgHc+TRoFEzPMCkjIkAtlBCiXfmTT15RNJ/pH+5UkpKEkd0gBIYNlqLEXLl4q2hs7tOzAJSEGyWAYAAUHDTxglBKyKcgPOrecSxCggHM6dA4BcngxgatZFdMrxmzZaykf7mVaVVrxBfjr5wLtyd2ZKnADWp7x8a6ecFTZhUlhqRVyNeVYH2psMT0ZVTAjKQpykKBYFwoEijE60iZq0+qyNP2VYDaCloChLGapS7kEgFg/BnPnBeFxCkyELmNmIc5AdSA/36RTg5WQBAUMqToGBY/K4pxi1GJdASEsHbvOQ1Lv6RMceRsuGMOUnK7ml6iKRIzSZoJKcwUFEEggEXSfiFYE2pt6RhggTMxMxQSkJDmqgly5FHIEFbdm9nKKAzzDlFre8egioZlvQpaOfw2zTPXLy0k9nY3FbvxYCMD2w2wkKEpB3Je6BpS5MdXjcV+Hwq1uxVupjyHbeKKyw70w5A3DUw+VtR6+WKKtj7MxBlycRjTc/lyyeJs3GOXQunzjoPbLGdmiTgksEyR2i2+NSWD9B845cTIvjWBsKzQ8C9p+/2IeNCbR7bj5PaSykd4VT1EcljwElM5IYd1Y4HiY6wTIydpYNKV5meXMooCwJufG8T/UQtdiYvwZWCxITMZVUkOGP7do39q7PGRK02KQ/HrHGYnCrSeydlJOaSo68j1+0dPsD2mSvDqSpGaZmCf5XoUkcRHNGqNCtUoTpdXCkm4qQ3B7uIowaQAHINiH4+OogmdKVImVBy68xxHMRFTJJYpq5S9iCOEYTitlxfgmmatS3BBJcqzNx089LRYjCJUd5l5CTonvGgYd7rFapIBIcE8R5+EH4PDWBASSxGVmW7uSSzUanhAk3sd0G4DZk4gmVM7MJIpRTkgkBiCzseUbaFqAAUztUDjx6XgGQkpSxchwaGooLfV4kvEqVMSJZSCb5kk05kGmnlHQkokbDPxFmZQLm9W06jnEUYTtFmySoEBWqSQzgk6Upyi2ZLKSc2XdS+750o9aUgnATwtFmNPXpFpXsRThhKE0YWWVrnJQFzHKlAA6kmgJuAI1sUlKUOGzBIF9SaJFGerPzgTD46UhS2JzUSSwfdNiRVg5pElpC1Z0qU5SUgg0DmpbjSKtVgQfh5SZajV3L2DAlraXep4xTNKFzMyjmSne3VU3TqHehb1gXGAKSpNSSlxoAx1PE2iOzcAhMvOJZSVUAZlE8DwtrDbd1QvqFHFbwykNmKlUqxSW9SIqmYrMRrY8PlrDYfZ4ly1VGdasxre4cnpAe18amRJmTllkSwCogGiXCbDmYWayMNCqMCzF6+sXrnJJXKUHdNaOlSVBiP3xiGBwygGVlcEjWwUWvyb1g0JLajUtbygSYWDDC3LMNOA5QImSozUgJzJDMPhd8yidKERqow7kDQaMLVq/G0WKAKikBqbp+Jrj98YHBMLKMRsuVRUxCFhAzJKkhWQirhxQ8xGDhkmdMKjuoRU8hdusF7Z2guaoSpbMkjOoWHERy3tbt4SpJkylM1VqHvcnjV1FWQYPt57UCYpSP+NPcAuecYWxEiWmZjJ/dluEA8reJMACXMxk4ZXSlJDkXLafeIe3e00hScLLO7KYrayl8PD5xyv87NUqwcxjcWVqUtXeWSo+OnhaB0riuatzEQqOqKwRJ2wjNDxTmMNDok9xTMh5jKSUqsbxQFRILjURk7R2L2m47LTVJ1LWaObTieym51J3xSYl2zaBY5x3MwO2hFjwjN23sIYlOZLJmJBHXkY458fV40aKXs19n7Vk4xATnqkMHu+gP3gNeCKFBNspzJoC3gXBHER5z+ImYdeXelqTqK/PSO42B7Zy5yck9kkMyx/e0TKKkPWgyco5iVkOauAA/QJDQRhcWt7v1rQadIPn4JBTvEFJ95P1HHnA2I2QuWkqlntE1oO9/eMJRlEpNM1cFNzkPQEhzd61pqfGNSYpKSG0sWAPGpEc7sjBrUgKMzISxTLZ1t8SxZA5GvKOkwkt01Cia3Zuo18I043KSyKVIaXmJJVR7ePGDVT8stkJSCKk2JPXnwgZIANmHXhFqTmITcmjG3rprG2iSnB4IrdTFOdTsptS1ONQaQbi5QljKKmrtblFiJ26AlxkUQSQRvCrlwDQK+UDGkxWZqUAAJIFwD84KSwPYNvkkk0NgILwhIDk8fX5V+UDYfte2XmymXVSVDQFhlIOtLwZKwoylRLEmgoWpytCj9AZFE5SlJABKCCSo0NzQDk3kYp23sz8Rh5soM8xIAzOAci0qYtYHLeC8Jh8tHP04QXLIQWYksS/DkBx5wVayK84HVTKKFSmJYtq5IerZtOcZftBg8ZORkwsxMpRO8SSktSygCaOSzVpWNDEqdAISzjxGrPe8XYdWUqWpQSkBq2I1LmweghyXb8oJ1ksmTFFQSOB3tGF/nGXi9oGYTLw7MKGaR55PvCnbQC0ltySEspaqFQ1CeAOp1jltpbfMwGXhvy5Q7803I/Ty5xrWLZAXtbauRPYYfdDbyxWutY8q23PXNnmUlWZALOmrnnGjtn2kMz/18I5AoqZ9jDqlytnye1m1WoflofeUr7cTGPJLs6LiqJY7aCdnYUUHbLBEtI53WqPMp08kkkuTUk684u2rtVc+YqZMLqV5AaBPIQC8VCFA3WCTw7xCEDGxBZmhRB4UAHtgXE88DJVEgqHYFypkVKUfd72n28YgtcRSqJeQAsfs1GLll2zDXUNxjh9o4SZh1ZVh06PUfcR3GPQpJ7VFPib5+MVLxcuckpmAPwOvQxzNOLNEzI9nfa+ZJuSpDNlcFun947/YXtJJnhpZyqN0GnlHmW0PZopOaSX5QDhMeqUurpWKbwb1F4pSvQNHtZllCny35fWNrAY5KwEvwcaitY8k2Z/qFPlsFstGoNm5G8dNgfb7CTqTAqUrjceBEEeqeBNM7rFrAJAJyiz3V4aViEmeEhtNCLg/usZEjEpWHlYlC7UJAVyrFyVzvfklnJdBSqLl7RKNkhBKqUUSVAe8SBdugh9nLzZlkVKjSxo4HhV+eUQDJ2ghNFJmBxfIqj/WCMLtaSCRlmqIQEpOVXiS+tBCSyNs0cQkZSwbeopmzOlzpoeEQCquWAYknpp0Z/KAJOOdTntikJYJyKNuBMWysWup7JX/dSQDyMOmK0aycQxym5S7KLln+jwHtFaxLmGVl7XKyCsskOdeIb5RjYraqZRzTsTKQ6Wy7qlDmCAK6eEcztf8A1MwUokpCp6+K3bwFvSG/TdfyNfQ76TtPOAwUpVH0QGABY8PvGDtDasqWrfUqeoE5ZYqhNXDtducea7T/ANTZmJ3UlaUfCgZR6QpHtJOKBKkSsv6jU1hd4oKZ1G39vXViVhh3JSbeI1jlVTp+O3R+XJHup16wZs/2XJPaT1ZtSVG0Z+3vbqVIT2WEAKw4Mz3R/LxMZuTkNI0doYrDbMkAEBU01SgM6jxVwTHme2NtTMTMMyap1GgGiRoEjQQNi8WqYoqWoqUq5NTA4jSEKBuiYhoYQjGpA7wzwoTwASzQ0RhQwPZc0PmgMbQl/wARH9SfvDK2jL+NH9Q+8SATnhwuAv8AyEv+Ij+pP3iSdoy/4iP6hCANC4xdp4LIcw7hsfhPAwd+Pl/xEf1J+8I4+UXGeWQbjMmvrCasadGGnFlJi/PJnjLMAPoYH2nKQjeQtCkfzB0/cc4x52MR8aT4iMXxmtpm7O9igovIm5ad1Vn6xmY32cxMmqpZUNCivm0DSPaBcruTR0JBEbGB/wBSlIP5iUnmhTHyNIOskIwEqWKh/kRB+H9qcVKtMmDxJjqZPtzg5zBZSl750N6iC/xGz1JZJw78e0SD6l4Kfn5/gOxzkj/UjGD/AJT4/wCIJ/8Ak3GfxRF8rYUm/boUHtnln6xcdhSW/wBxA6FH3gv9xWgBX+oGMV/zq8P8QFidv4mZebML9fvG/K2Jhxecj+tA+sFIw+CRebI/7TU/eFljuji0YeYo1ck8S59I0sL7KzFnu050EdF//R4CVaag/wAjH1gef7f4cBwoWoHBPpSDQrbLMJ7KBIDseIFB5w+P9o8LhAUo/MX8KLeKo4zbntuqdRJITweOZm4snWHGDYYWzoNv+187EDKpbI0Qmg8TrHNrmPESqGjeMEiXKxxDwwMJ4skcQ8ReHCoBChQxMM8Ax4UJ4UGBHr8KFChDFChQoQChQoUADphQoUNAKFChQAIRFcKFABBMThQoTGRVCTChQ0JkzDiHhQCQ0KFCgGKFChQAKFChQAKFChQAKFChQAKFChQ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34" name="Picture 6" descr="D:\Mijn afbeeldingen\zuurde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2880320" cy="2575173"/>
          </a:xfrm>
          <a:prstGeom prst="rect">
            <a:avLst/>
          </a:prstGeom>
          <a:noFill/>
        </p:spPr>
      </p:pic>
      <p:sp>
        <p:nvSpPr>
          <p:cNvPr id="16" name="Rechthoek 15"/>
          <p:cNvSpPr/>
          <p:nvPr/>
        </p:nvSpPr>
        <p:spPr>
          <a:xfrm>
            <a:off x="5580112" y="3501008"/>
            <a:ext cx="10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zuurdeeg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377</Words>
  <Application>Microsoft Office PowerPoint</Application>
  <PresentationFormat>Diavoorstelling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</vt:vector>
  </TitlesOfParts>
  <Company>THUIS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Date Gorter</dc:creator>
  <cp:lastModifiedBy>Date Gorter</cp:lastModifiedBy>
  <cp:revision>199</cp:revision>
  <dcterms:created xsi:type="dcterms:W3CDTF">2012-07-18T15:45:41Z</dcterms:created>
  <dcterms:modified xsi:type="dcterms:W3CDTF">2012-07-20T10:21:22Z</dcterms:modified>
</cp:coreProperties>
</file>