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7" r:id="rId3"/>
    <p:sldId id="261" r:id="rId4"/>
    <p:sldId id="263" r:id="rId5"/>
    <p:sldId id="264" r:id="rId6"/>
    <p:sldId id="265" r:id="rId7"/>
    <p:sldId id="258" r:id="rId8"/>
    <p:sldId id="259" r:id="rId9"/>
    <p:sldId id="266" r:id="rId10"/>
    <p:sldId id="268" r:id="rId11"/>
    <p:sldId id="260" r:id="rId12"/>
  </p:sldIdLst>
  <p:sldSz cx="9144000" cy="6858000" type="screen4x3"/>
  <p:notesSz cx="9637713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1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7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45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2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5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0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6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6711-BC5C-4676-A4CD-D6DCF55AA0C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3CF83CE-9F71-450A-A50E-3EEDF2EB9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1AC3-C9A7-4507-8577-B14B5A9CB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6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Kinderen van het licht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62EB2-0D7A-4A7E-AA51-3270FCDA1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684" y="2015732"/>
            <a:ext cx="720245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 err="1"/>
              <a:t>Efeziërs</a:t>
            </a:r>
            <a:r>
              <a:rPr lang="en-US" sz="2400" dirty="0"/>
              <a:t> 5:8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 err="1"/>
              <a:t>Predicatie</a:t>
            </a:r>
            <a:r>
              <a:rPr lang="en-US" sz="2400" dirty="0"/>
              <a:t> van 8 </a:t>
            </a:r>
            <a:r>
              <a:rPr lang="en-US" sz="2400" dirty="0" err="1"/>
              <a:t>augustus</a:t>
            </a:r>
            <a:r>
              <a:rPr lang="en-US" sz="2400" dirty="0"/>
              <a:t> 2021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/>
              <a:t>‘De Aker’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 err="1"/>
              <a:t>Dienst</a:t>
            </a:r>
            <a:r>
              <a:rPr lang="en-US" sz="2400" dirty="0"/>
              <a:t> </a:t>
            </a:r>
            <a:r>
              <a:rPr lang="en-US" sz="2400" dirty="0" err="1"/>
              <a:t>Eben-Haëzer</a:t>
            </a:r>
            <a:r>
              <a:rPr lang="en-US" sz="2400" dirty="0"/>
              <a:t> </a:t>
            </a:r>
            <a:r>
              <a:rPr lang="en-US" sz="2400" dirty="0" err="1"/>
              <a:t>Rotterdan</a:t>
            </a:r>
            <a:endParaRPr lang="en-US" sz="2400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7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C1C91-AA12-46C2-821B-CC7254A03E46}"/>
              </a:ext>
            </a:extLst>
          </p:cNvPr>
          <p:cNvSpPr txBox="1"/>
          <p:nvPr/>
        </p:nvSpPr>
        <p:spPr>
          <a:xfrm>
            <a:off x="457200" y="1257300"/>
            <a:ext cx="8242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Efeziërs 5:14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Daarom zegt Hij: </a:t>
            </a:r>
            <a:r>
              <a:rPr kumimoji="0" lang="nl-NL" sz="5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Ontwaak, jij die dommelt</a:t>
            </a:r>
            <a:r>
              <a:rPr kumimoji="0" lang="nl-NL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en sta op uit de doden…</a:t>
            </a:r>
          </a:p>
        </p:txBody>
      </p:sp>
    </p:spTree>
    <p:extLst>
      <p:ext uri="{BB962C8B-B14F-4D97-AF65-F5344CB8AC3E}">
        <p14:creationId xmlns:p14="http://schemas.microsoft.com/office/powerpoint/2010/main" val="319631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B5611-2BE6-48F2-9588-A818E617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774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2C9BD-ADB9-400A-ADFA-EFD363A54D9D}"/>
              </a:ext>
            </a:extLst>
          </p:cNvPr>
          <p:cNvSpPr txBox="1"/>
          <p:nvPr/>
        </p:nvSpPr>
        <p:spPr>
          <a:xfrm>
            <a:off x="838200" y="139700"/>
            <a:ext cx="797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en de Christus zal over je opgaan.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46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BACA6-2E75-40A9-8A89-86B11A8CF09B}"/>
              </a:ext>
            </a:extLst>
          </p:cNvPr>
          <p:cNvSpPr txBox="1"/>
          <p:nvPr/>
        </p:nvSpPr>
        <p:spPr>
          <a:xfrm>
            <a:off x="0" y="406400"/>
            <a:ext cx="9144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Efeziërs 5:9-10; 13-14</a:t>
            </a:r>
          </a:p>
          <a:p>
            <a:endParaRPr lang="nl-NL" dirty="0"/>
          </a:p>
          <a:p>
            <a:r>
              <a:rPr lang="nl-NL" dirty="0"/>
              <a:t>9 – </a:t>
            </a:r>
            <a:r>
              <a:rPr lang="nl-NL" sz="3200" i="1" dirty="0"/>
              <a:t>want de </a:t>
            </a:r>
            <a:r>
              <a:rPr lang="nl-NL" sz="3200" b="1" i="1" dirty="0"/>
              <a:t>vrucht</a:t>
            </a:r>
            <a:r>
              <a:rPr lang="nl-NL" sz="3200" i="1" dirty="0"/>
              <a:t> van het licht bestaat in alle goedheid en gerechtigheid en waarheid – </a:t>
            </a:r>
            <a:r>
              <a:rPr lang="nl-NL" sz="2000" i="1" dirty="0"/>
              <a:t>10</a:t>
            </a:r>
            <a:r>
              <a:rPr lang="nl-NL" sz="3200" i="1" dirty="0"/>
              <a:t> </a:t>
            </a:r>
            <a:r>
              <a:rPr lang="nl-NL" sz="3200" b="1" i="1" dirty="0"/>
              <a:t>toetsend wat de Heer welgevallig is. </a:t>
            </a:r>
          </a:p>
          <a:p>
            <a:r>
              <a:rPr lang="nl-NL" sz="2000" i="1" dirty="0"/>
              <a:t>13</a:t>
            </a:r>
            <a:r>
              <a:rPr lang="nl-NL" sz="3200" i="1" dirty="0"/>
              <a:t> Alles nu wat wordt aangetoond, wordt door het licht openbaar gemaakt, want het licht is al wat openbaar maakt. </a:t>
            </a:r>
            <a:r>
              <a:rPr lang="nl-NL" sz="2000" i="1" dirty="0"/>
              <a:t>14</a:t>
            </a:r>
            <a:r>
              <a:rPr lang="nl-NL" sz="3200" i="1" dirty="0"/>
              <a:t> Daarom zegt Hij: </a:t>
            </a:r>
            <a:r>
              <a:rPr lang="nl-NL" sz="3200" b="1" i="1" u="sng" dirty="0"/>
              <a:t>Ontwaak, jij die dommelt</a:t>
            </a:r>
            <a:r>
              <a:rPr lang="nl-NL" sz="3200" i="1" dirty="0"/>
              <a:t>, en sta op uit de doden en de Christus zal over je opgaan.</a:t>
            </a:r>
          </a:p>
          <a:p>
            <a:endParaRPr lang="nl-NL" sz="3200" i="1" dirty="0"/>
          </a:p>
          <a:p>
            <a:r>
              <a:rPr lang="nl-NL" sz="2800" dirty="0"/>
              <a:t>Dit sluit aan bij wat geschreven staat in 1 en 2 Thessalonicenzen:   </a:t>
            </a:r>
            <a:r>
              <a:rPr lang="nl-NL" sz="3200" dirty="0"/>
              <a:t>(1 Thess. 5:4)     </a:t>
            </a:r>
          </a:p>
          <a:p>
            <a:r>
              <a:rPr lang="nl-NL" sz="3200" b="1" dirty="0"/>
              <a:t>Maar jullie …broeders, zijn niet in duisternis</a:t>
            </a:r>
          </a:p>
          <a:p>
            <a:endParaRPr lang="nl-NL" sz="3200" dirty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7971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3846BAD-402C-46A2-936F-AAD0B9AB0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8856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D4C3B-D5AA-4CC6-94BE-9687332382FD}"/>
              </a:ext>
            </a:extLst>
          </p:cNvPr>
          <p:cNvSpPr txBox="1"/>
          <p:nvPr/>
        </p:nvSpPr>
        <p:spPr>
          <a:xfrm>
            <a:off x="215900" y="317500"/>
            <a:ext cx="85979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u="sng" dirty="0"/>
              <a:t>Vrucht van licht  </a:t>
            </a:r>
            <a:r>
              <a:rPr lang="nl-NL" sz="2400" dirty="0"/>
              <a:t>(1 Thess. 5: 4, 8)</a:t>
            </a:r>
          </a:p>
          <a:p>
            <a:pPr algn="ctr"/>
            <a:endParaRPr lang="nl-NL" sz="2400" dirty="0"/>
          </a:p>
          <a:p>
            <a:r>
              <a:rPr lang="nl-NL" sz="2400" dirty="0"/>
              <a:t>4: </a:t>
            </a:r>
            <a:r>
              <a:rPr lang="nl-NL" sz="3600" dirty="0"/>
              <a:t>Maar júllie, broeders, zijn </a:t>
            </a:r>
            <a:r>
              <a:rPr lang="nl-NL" sz="3600" i="1" dirty="0"/>
              <a:t>niet in duisternis</a:t>
            </a:r>
            <a:r>
              <a:rPr lang="nl-NL" sz="3600" dirty="0"/>
              <a:t>... 4 opdat de dag </a:t>
            </a:r>
            <a:r>
              <a:rPr lang="nl-NL" sz="2800" dirty="0"/>
              <a:t>(van de Heer)  </a:t>
            </a:r>
            <a:r>
              <a:rPr lang="nl-NL" sz="3600" dirty="0"/>
              <a:t>júllie als een dief grijpt </a:t>
            </a:r>
            <a:r>
              <a:rPr lang="nl-NL" sz="2400" dirty="0"/>
              <a:t>5 </a:t>
            </a:r>
            <a:r>
              <a:rPr lang="nl-NL" sz="3600" dirty="0"/>
              <a:t>want júllie allen zijn </a:t>
            </a:r>
            <a:r>
              <a:rPr lang="nl-NL" sz="3600" u="sng" dirty="0"/>
              <a:t>zonen van het licht</a:t>
            </a:r>
            <a:r>
              <a:rPr lang="nl-NL" sz="3600" dirty="0"/>
              <a:t> en </a:t>
            </a:r>
            <a:r>
              <a:rPr lang="nl-NL" sz="3600" u="sng" dirty="0"/>
              <a:t>zonen van de dag</a:t>
            </a:r>
            <a:r>
              <a:rPr lang="nl-NL" sz="3600" dirty="0"/>
              <a:t>; </a:t>
            </a:r>
          </a:p>
          <a:p>
            <a:endParaRPr lang="nl-NL" sz="3600" dirty="0"/>
          </a:p>
          <a:p>
            <a:r>
              <a:rPr lang="nl-NL" sz="3600" dirty="0"/>
              <a:t>(</a:t>
            </a:r>
            <a:r>
              <a:rPr lang="nl-NL" sz="3200" dirty="0"/>
              <a:t>De dag van de Heer komt net voordat de diepe duisternis invalt, …)</a:t>
            </a:r>
          </a:p>
          <a:p>
            <a:r>
              <a:rPr lang="nl-NL" sz="2400" dirty="0"/>
              <a:t>:5 </a:t>
            </a:r>
            <a:r>
              <a:rPr lang="nl-NL" sz="3600" dirty="0"/>
              <a:t>wij zijn niet van de nacht noch van de duisternis</a:t>
            </a:r>
          </a:p>
          <a:p>
            <a:endParaRPr lang="nl-NL" sz="24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8498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D7EE5B-E6C4-4F28-80A6-C2D56541FA12}"/>
              </a:ext>
            </a:extLst>
          </p:cNvPr>
          <p:cNvSpPr txBox="1"/>
          <p:nvPr/>
        </p:nvSpPr>
        <p:spPr>
          <a:xfrm>
            <a:off x="0" y="67310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2 </a:t>
            </a:r>
            <a:r>
              <a:rPr lang="nl-NL" sz="3600" dirty="0" err="1"/>
              <a:t>Thes</a:t>
            </a:r>
            <a:r>
              <a:rPr lang="nl-NL" sz="3600" dirty="0"/>
              <a:t>. 2:1-2 onze </a:t>
            </a:r>
            <a:r>
              <a:rPr lang="nl-NL" sz="3600" dirty="0" err="1"/>
              <a:t>opzameling</a:t>
            </a:r>
            <a:r>
              <a:rPr lang="nl-NL" sz="3600" dirty="0"/>
              <a:t> tot Hem</a:t>
            </a:r>
          </a:p>
          <a:p>
            <a:endParaRPr lang="nl-NL" sz="3600" dirty="0"/>
          </a:p>
          <a:p>
            <a:r>
              <a:rPr lang="nl-NL" sz="2000" dirty="0"/>
              <a:t>2:1</a:t>
            </a:r>
            <a:r>
              <a:rPr lang="nl-NL" dirty="0"/>
              <a:t> </a:t>
            </a:r>
            <a:r>
              <a:rPr lang="nl-NL" sz="3200" dirty="0"/>
              <a:t>Wij vragen jullie nu, broeders, aangaande de aanwezigheid van onze Heer Jezus Christus en </a:t>
            </a:r>
            <a:r>
              <a:rPr lang="nl-NL" sz="3200" b="1" i="1" dirty="0"/>
              <a:t>onze </a:t>
            </a:r>
            <a:r>
              <a:rPr lang="nl-NL" sz="3200" b="1" i="1" dirty="0" err="1"/>
              <a:t>opzameling</a:t>
            </a:r>
            <a:r>
              <a:rPr lang="nl-NL" sz="3200" b="1" i="1" dirty="0"/>
              <a:t> tot Hem, </a:t>
            </a:r>
            <a:r>
              <a:rPr lang="nl-NL" sz="3200" dirty="0"/>
              <a:t>2 dat jullie niet snel geschokt worden in jullie </a:t>
            </a:r>
            <a:r>
              <a:rPr lang="nl-NL" sz="3200" dirty="0" err="1"/>
              <a:t>denkzin</a:t>
            </a:r>
            <a:r>
              <a:rPr lang="nl-NL" sz="3200" dirty="0"/>
              <a:t> en ook niet gealarmeerd worden, noch door geest, noch door woord, noch door een brief als door ons geschreven, </a:t>
            </a:r>
            <a:r>
              <a:rPr lang="nl-NL" sz="3200" b="1" u="sng" dirty="0"/>
              <a:t>alsof* de dag van de Heer tegenwoordig is.</a:t>
            </a:r>
          </a:p>
          <a:p>
            <a:endParaRPr lang="nl-NL" dirty="0"/>
          </a:p>
          <a:p>
            <a:r>
              <a:rPr lang="nl-NL" sz="2400" dirty="0"/>
              <a:t>*</a:t>
            </a:r>
            <a:r>
              <a:rPr lang="nl-NL" sz="2800" u="sng" dirty="0"/>
              <a:t>De dag van de Heer begint pas ná onze </a:t>
            </a:r>
            <a:r>
              <a:rPr lang="nl-NL" sz="2800" u="sng" dirty="0" err="1"/>
              <a:t>opzameling</a:t>
            </a:r>
            <a:r>
              <a:rPr lang="nl-NL" sz="2800" u="sng" dirty="0"/>
              <a:t> tot Hem</a:t>
            </a:r>
            <a:r>
              <a:rPr lang="nl-NL" sz="2800" dirty="0"/>
              <a:t>!</a:t>
            </a:r>
          </a:p>
          <a:p>
            <a:pPr marL="457200" indent="-457200">
              <a:buAutoNum type="arabicParenR"/>
            </a:pPr>
            <a:r>
              <a:rPr lang="nl-NL" sz="2400" dirty="0"/>
              <a:t>Het begin van de laatste 7 jaar van Daniëls profetie (</a:t>
            </a:r>
            <a:r>
              <a:rPr lang="nl-NL" sz="2000" dirty="0"/>
              <a:t>9:24-27)</a:t>
            </a:r>
          </a:p>
          <a:p>
            <a:pPr marL="457200" indent="-457200">
              <a:buAutoNum type="arabicParenR"/>
            </a:pPr>
            <a:r>
              <a:rPr lang="nl-NL" sz="2400" dirty="0"/>
              <a:t>Gevolgd door het duizendjarige rijk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5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3846BAD-402C-46A2-936F-AAD0B9AB0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8856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DC5D3C-B776-4484-8D64-5AD03388D92E}"/>
              </a:ext>
            </a:extLst>
          </p:cNvPr>
          <p:cNvSpPr txBox="1"/>
          <p:nvPr/>
        </p:nvSpPr>
        <p:spPr>
          <a:xfrm>
            <a:off x="101600" y="406400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FF00"/>
                </a:solidFill>
              </a:rPr>
              <a:t>Duisternis is een beeld van dood en verderf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9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dark, night, night sky&#10;&#10;Description automatically generated">
            <a:extLst>
              <a:ext uri="{FF2B5EF4-FFF2-40B4-BE49-F238E27FC236}">
                <a16:creationId xmlns:a16="http://schemas.microsoft.com/office/drawing/2014/main" id="{08D047EB-ACB9-4EE6-BF0D-8C150ECA4AE1}"/>
              </a:ext>
            </a:extLst>
          </p:cNvPr>
          <p:cNvPicPr/>
          <p:nvPr/>
        </p:nvPicPr>
        <p:blipFill rotWithShape="1">
          <a:blip r:embed="rId2"/>
          <a:srcRect r="19000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4E596-3298-4EBE-B3BA-69A0C9E02216}"/>
              </a:ext>
            </a:extLst>
          </p:cNvPr>
          <p:cNvSpPr txBox="1"/>
          <p:nvPr/>
        </p:nvSpPr>
        <p:spPr>
          <a:xfrm>
            <a:off x="114300" y="1562100"/>
            <a:ext cx="867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FF00"/>
                </a:solidFill>
              </a:rPr>
              <a:t>Je kan makkelijk verdwalen in het donkere bos:</a:t>
            </a:r>
          </a:p>
          <a:p>
            <a:r>
              <a:rPr lang="nl-NL" sz="2800" dirty="0">
                <a:solidFill>
                  <a:srgbClr val="FFFF00"/>
                </a:solidFill>
              </a:rPr>
              <a:t>Een dropping gebeurt ook in de nacht, je struikelt en valt en bezeert je soms zelf.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3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6C590-796B-4647-827D-D55C886FE593}"/>
              </a:ext>
            </a:extLst>
          </p:cNvPr>
          <p:cNvSpPr txBox="1"/>
          <p:nvPr/>
        </p:nvSpPr>
        <p:spPr>
          <a:xfrm>
            <a:off x="749300" y="889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1BD95-F0FB-45F3-A96E-B7C91F4B9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5659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957CD-25A9-416F-9A14-1FC3094E737D}"/>
              </a:ext>
            </a:extLst>
          </p:cNvPr>
          <p:cNvSpPr txBox="1"/>
          <p:nvPr/>
        </p:nvSpPr>
        <p:spPr>
          <a:xfrm>
            <a:off x="203200" y="635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solidFill>
                  <a:srgbClr val="FFFF00"/>
                </a:solidFill>
              </a:rPr>
              <a:t>En als het licht wordt weet je pas weer waar je bent…</a:t>
            </a:r>
            <a:r>
              <a:rPr lang="nl-NL" sz="2400" b="1" dirty="0">
                <a:solidFill>
                  <a:srgbClr val="FFFF00"/>
                </a:solidFill>
              </a:rPr>
              <a:t>(het lijkt wel op de Dwarsweg in Maarn)</a:t>
            </a:r>
          </a:p>
          <a:p>
            <a:pPr algn="just"/>
            <a:endParaRPr lang="nl-NL" sz="2400" b="1" dirty="0">
              <a:solidFill>
                <a:srgbClr val="FFFF00"/>
              </a:solidFill>
            </a:endParaRPr>
          </a:p>
          <a:p>
            <a:pPr algn="just"/>
            <a:r>
              <a:rPr lang="nl-NL" sz="2800" b="1" dirty="0">
                <a:solidFill>
                  <a:srgbClr val="FFFF00"/>
                </a:solidFill>
              </a:rPr>
              <a:t>Dan ben je weer veilig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9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6609B-6AA7-44FF-892F-4CD32E83A783}"/>
              </a:ext>
            </a:extLst>
          </p:cNvPr>
          <p:cNvSpPr txBox="1"/>
          <p:nvPr/>
        </p:nvSpPr>
        <p:spPr>
          <a:xfrm>
            <a:off x="266700" y="838200"/>
            <a:ext cx="90297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r>
              <a:rPr lang="nl-NL" sz="2400" dirty="0"/>
              <a:t>1 Thess. 5:5-6</a:t>
            </a:r>
          </a:p>
          <a:p>
            <a:endParaRPr lang="nl-NL" sz="2400" dirty="0"/>
          </a:p>
          <a:p>
            <a:r>
              <a:rPr lang="nl-NL" sz="2400" dirty="0"/>
              <a:t>:5</a:t>
            </a:r>
            <a:r>
              <a:rPr lang="nl-NL" sz="2800" dirty="0"/>
              <a:t> </a:t>
            </a:r>
            <a:r>
              <a:rPr lang="nl-NL" sz="3600" dirty="0"/>
              <a:t>wij zijn niet van de nacht noch van de duisternis. </a:t>
            </a:r>
          </a:p>
          <a:p>
            <a:r>
              <a:rPr lang="nl-NL" sz="2400" dirty="0"/>
              <a:t>6: </a:t>
            </a:r>
            <a:r>
              <a:rPr lang="nl-NL" sz="3600" dirty="0"/>
              <a:t>Dus laten wij dan niet dommelen zoals ook de </a:t>
            </a:r>
            <a:r>
              <a:rPr lang="nl-NL" sz="3600" dirty="0" err="1"/>
              <a:t>overigen</a:t>
            </a:r>
            <a:r>
              <a:rPr lang="nl-NL" sz="3600" dirty="0"/>
              <a:t>, maar laten wij waken en nuchter zijn. </a:t>
            </a:r>
          </a:p>
          <a:p>
            <a:endParaRPr lang="nl-NL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67872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1774</TotalTime>
  <Words>437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Kinderen van het licht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Kinderen van het licht</dc:title>
  <dc:creator>Jasper</dc:creator>
  <cp:lastModifiedBy>Jasper</cp:lastModifiedBy>
  <cp:revision>14</cp:revision>
  <cp:lastPrinted>2021-08-06T18:18:56Z</cp:lastPrinted>
  <dcterms:created xsi:type="dcterms:W3CDTF">2021-08-06T12:52:04Z</dcterms:created>
  <dcterms:modified xsi:type="dcterms:W3CDTF">2021-08-08T05:22:42Z</dcterms:modified>
</cp:coreProperties>
</file>