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4" r:id="rId5"/>
    <p:sldId id="261" r:id="rId6"/>
    <p:sldId id="265" r:id="rId7"/>
    <p:sldId id="266" r:id="rId8"/>
    <p:sldId id="267" r:id="rId9"/>
    <p:sldId id="273" r:id="rId10"/>
    <p:sldId id="268" r:id="rId11"/>
    <p:sldId id="274" r:id="rId12"/>
    <p:sldId id="269" r:id="rId13"/>
    <p:sldId id="270" r:id="rId14"/>
    <p:sldId id="271" r:id="rId15"/>
    <p:sldId id="272" r:id="rId16"/>
    <p:sldId id="275" r:id="rId17"/>
    <p:sldId id="276" r:id="rId18"/>
    <p:sldId id="277" r:id="rId19"/>
    <p:sldId id="278" r:id="rId20"/>
    <p:sldId id="262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CC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092-E072-458E-B973-4BB0DA696708}" type="datetimeFigureOut">
              <a:rPr lang="nl-NL" smtClean="0"/>
              <a:pPr/>
              <a:t>31-12-2022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10F92-2FC4-40D5-AD7C-C917937613B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092-E072-458E-B973-4BB0DA696708}" type="datetimeFigureOut">
              <a:rPr lang="nl-NL" smtClean="0"/>
              <a:pPr/>
              <a:t>31-12-2022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10F92-2FC4-40D5-AD7C-C917937613B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092-E072-458E-B973-4BB0DA696708}" type="datetimeFigureOut">
              <a:rPr lang="nl-NL" smtClean="0"/>
              <a:pPr/>
              <a:t>31-12-2022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10F92-2FC4-40D5-AD7C-C917937613B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092-E072-458E-B973-4BB0DA696708}" type="datetimeFigureOut">
              <a:rPr lang="nl-NL" smtClean="0"/>
              <a:pPr/>
              <a:t>31-12-2022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10F92-2FC4-40D5-AD7C-C917937613B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092-E072-458E-B973-4BB0DA696708}" type="datetimeFigureOut">
              <a:rPr lang="nl-NL" smtClean="0"/>
              <a:pPr/>
              <a:t>31-12-2022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10F92-2FC4-40D5-AD7C-C917937613B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092-E072-458E-B973-4BB0DA696708}" type="datetimeFigureOut">
              <a:rPr lang="nl-NL" smtClean="0"/>
              <a:pPr/>
              <a:t>31-12-2022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10F92-2FC4-40D5-AD7C-C917937613B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092-E072-458E-B973-4BB0DA696708}" type="datetimeFigureOut">
              <a:rPr lang="nl-NL" smtClean="0"/>
              <a:pPr/>
              <a:t>31-12-2022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10F92-2FC4-40D5-AD7C-C917937613B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092-E072-458E-B973-4BB0DA696708}" type="datetimeFigureOut">
              <a:rPr lang="nl-NL" smtClean="0"/>
              <a:pPr/>
              <a:t>31-12-2022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10F92-2FC4-40D5-AD7C-C917937613B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092-E072-458E-B973-4BB0DA696708}" type="datetimeFigureOut">
              <a:rPr lang="nl-NL" smtClean="0"/>
              <a:pPr/>
              <a:t>31-12-2022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10F92-2FC4-40D5-AD7C-C917937613B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092-E072-458E-B973-4BB0DA696708}" type="datetimeFigureOut">
              <a:rPr lang="nl-NL" smtClean="0"/>
              <a:pPr/>
              <a:t>31-12-2022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10F92-2FC4-40D5-AD7C-C917937613B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092-E072-458E-B973-4BB0DA696708}" type="datetimeFigureOut">
              <a:rPr lang="nl-NL" smtClean="0"/>
              <a:pPr/>
              <a:t>31-12-2022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10F92-2FC4-40D5-AD7C-C917937613B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slow" advClick="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37092-E072-458E-B973-4BB0DA696708}" type="datetimeFigureOut">
              <a:rPr lang="nl-NL" smtClean="0"/>
              <a:pPr/>
              <a:t>31-12-2022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10F92-2FC4-40D5-AD7C-C917937613B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Samenkomst Eben-Haëzer</a:t>
            </a:r>
            <a:br>
              <a:rPr lang="nl-NL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mtClean="0"/>
              <a:t>Nieuwjaarsdag  2023</a:t>
            </a:r>
          </a:p>
          <a:p>
            <a:endParaRPr lang="nl-NL" smtClean="0"/>
          </a:p>
          <a:p>
            <a:r>
              <a:rPr lang="nl-NL" smtClean="0"/>
              <a:t>Jaarthema </a:t>
            </a:r>
            <a:endParaRPr lang="nl-NL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1700808"/>
            <a:ext cx="85689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God onderneemt in jullie een goed werk</a:t>
            </a:r>
          </a:p>
          <a:p>
            <a:endParaRPr lang="nl-NL" sz="4000" dirty="0" smtClean="0"/>
          </a:p>
          <a:p>
            <a:endParaRPr lang="nl-NL" sz="4000" dirty="0" smtClean="0"/>
          </a:p>
          <a:p>
            <a:r>
              <a:rPr lang="nl-NL" sz="4000" dirty="0" smtClean="0"/>
              <a:t>(En Hij zal het voltooien) </a:t>
            </a:r>
            <a:endParaRPr lang="nl-NL" sz="4000" dirty="0"/>
          </a:p>
        </p:txBody>
      </p:sp>
    </p:spTree>
  </p:cSld>
  <p:clrMapOvr>
    <a:masterClrMapping/>
  </p:clrMapOvr>
  <p:transition spd="slow" advClick="0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23528" y="220486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 smtClean="0"/>
              <a:t>‘</a:t>
            </a:r>
            <a:r>
              <a:rPr lang="nl-NL" sz="4000" dirty="0" err="1" smtClean="0"/>
              <a:t>Weest</a:t>
            </a:r>
            <a:r>
              <a:rPr lang="nl-NL" sz="4000" dirty="0" smtClean="0"/>
              <a:t> in geen ding bezorgd’</a:t>
            </a:r>
            <a:endParaRPr lang="nl-NL" sz="4000" dirty="0"/>
          </a:p>
        </p:txBody>
      </p:sp>
    </p:spTree>
  </p:cSld>
  <p:clrMapOvr>
    <a:masterClrMapping/>
  </p:clrMapOvr>
  <p:transition spd="slow" advClick="0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1916832"/>
            <a:ext cx="85689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/>
              <a:t>Wat God onderneemt…</a:t>
            </a:r>
          </a:p>
          <a:p>
            <a:endParaRPr lang="nl-NL" sz="4400" dirty="0" smtClean="0"/>
          </a:p>
          <a:p>
            <a:r>
              <a:rPr lang="nl-NL" sz="4400" dirty="0" smtClean="0"/>
              <a:t>Lukt altijd!</a:t>
            </a:r>
            <a:endParaRPr lang="nl-NL" sz="4400" dirty="0"/>
          </a:p>
        </p:txBody>
      </p:sp>
    </p:spTree>
  </p:cSld>
  <p:clrMapOvr>
    <a:masterClrMapping/>
  </p:clrMapOvr>
  <p:transition spd="slow" advClick="0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16288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/>
              <a:t>  </a:t>
            </a:r>
            <a:endParaRPr lang="nl-NL" sz="4400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51521" y="-2496571"/>
            <a:ext cx="13273516" cy="812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1100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1100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1100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1100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1100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1100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1100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1100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1100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1100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1100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:1 Welzalig de man die niet wandelt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 de raad van </a:t>
            </a:r>
            <a:r>
              <a:rPr kumimoji="0" lang="nl-NL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sl</a:t>
            </a:r>
            <a:r>
              <a:rPr kumimoji="0" lang="nl-NL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nl-NL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chterikken</a:t>
            </a:r>
            <a:r>
              <a:rPr kumimoji="0" lang="nl-NL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(mensen)</a:t>
            </a:r>
            <a:endParaRPr kumimoji="0" lang="nl-NL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:3 Hij wordt als een boom overgeplant 		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40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l-NL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aan waterbeken</a:t>
            </a:r>
            <a:endParaRPr kumimoji="0" lang="nl-NL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:3 </a:t>
            </a:r>
            <a:r>
              <a:rPr kumimoji="0" lang="nl-NL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Daarom lukt alles wat Hij doet!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Psalm 1:1,3</a:t>
            </a: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23528" y="1628800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Gods goede werk is al in ons ondernomen</a:t>
            </a:r>
            <a:endParaRPr lang="nl-NL" sz="4000" dirty="0"/>
          </a:p>
        </p:txBody>
      </p:sp>
    </p:spTree>
  </p:cSld>
  <p:clrMapOvr>
    <a:masterClrMapping/>
  </p:clrMapOvr>
  <p:transition spd="slow" advClick="0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1124744"/>
            <a:ext cx="88924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Bijdragen aan het evangelie:</a:t>
            </a:r>
          </a:p>
          <a:p>
            <a:r>
              <a:rPr lang="nl-NL" sz="4000" dirty="0" smtClean="0"/>
              <a:t>Ootmoedige gezindheid </a:t>
            </a:r>
            <a:r>
              <a:rPr lang="nl-NL" sz="2800" dirty="0" smtClean="0"/>
              <a:t>(Fil.2:8)</a:t>
            </a:r>
          </a:p>
          <a:p>
            <a:endParaRPr lang="nl-NL" sz="4000" dirty="0" smtClean="0"/>
          </a:p>
          <a:p>
            <a:endParaRPr lang="nl-NL" sz="4000" dirty="0"/>
          </a:p>
        </p:txBody>
      </p:sp>
    </p:spTree>
  </p:cSld>
  <p:clrMapOvr>
    <a:masterClrMapping/>
  </p:clrMapOvr>
  <p:transition spd="slow" advClick="0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1124744"/>
            <a:ext cx="88924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Bijdragen aan het evangelie:</a:t>
            </a:r>
          </a:p>
          <a:p>
            <a:r>
              <a:rPr lang="nl-NL" sz="4000" dirty="0" smtClean="0"/>
              <a:t>Ootmoedige gezindheid </a:t>
            </a:r>
            <a:r>
              <a:rPr lang="nl-NL" sz="2800" dirty="0" smtClean="0"/>
              <a:t>(Fil.2:8)</a:t>
            </a:r>
          </a:p>
          <a:p>
            <a:endParaRPr lang="nl-NL" sz="4000" dirty="0" smtClean="0"/>
          </a:p>
          <a:p>
            <a:r>
              <a:rPr lang="nl-NL" sz="4000" dirty="0" smtClean="0"/>
              <a:t>…om voor anderen te zorgen </a:t>
            </a:r>
            <a:endParaRPr lang="nl-NL" sz="4000" dirty="0"/>
          </a:p>
        </p:txBody>
      </p:sp>
    </p:spTree>
  </p:cSld>
  <p:clrMapOvr>
    <a:masterClrMapping/>
  </p:clrMapOvr>
  <p:transition spd="slow" advClick="0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1124744"/>
            <a:ext cx="8892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Bijdragen aan het evangelie:</a:t>
            </a:r>
          </a:p>
          <a:p>
            <a:r>
              <a:rPr lang="nl-NL" sz="4000" dirty="0" smtClean="0"/>
              <a:t>Ootmoedige gezindheid </a:t>
            </a:r>
            <a:r>
              <a:rPr lang="nl-NL" sz="2800" dirty="0" smtClean="0"/>
              <a:t>(Fil.2:8)</a:t>
            </a:r>
          </a:p>
          <a:p>
            <a:endParaRPr lang="nl-NL" sz="4000" dirty="0" smtClean="0"/>
          </a:p>
          <a:p>
            <a:r>
              <a:rPr lang="nl-NL" sz="4000" dirty="0" smtClean="0"/>
              <a:t>…om voor anderen te zorgen </a:t>
            </a:r>
          </a:p>
          <a:p>
            <a:endParaRPr lang="nl-NL" sz="4000" dirty="0" smtClean="0"/>
          </a:p>
          <a:p>
            <a:r>
              <a:rPr lang="nl-NL" sz="4000" dirty="0" smtClean="0"/>
              <a:t>Anderen te dienen</a:t>
            </a:r>
            <a:endParaRPr lang="nl-NL" sz="4000" dirty="0"/>
          </a:p>
        </p:txBody>
      </p:sp>
    </p:spTree>
  </p:cSld>
  <p:clrMapOvr>
    <a:masterClrMapping/>
  </p:clrMapOvr>
  <p:transition spd="slow" advClick="0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1124744"/>
            <a:ext cx="88924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Bijdragen aan het evangelie:</a:t>
            </a:r>
          </a:p>
          <a:p>
            <a:r>
              <a:rPr lang="nl-NL" sz="4000" dirty="0" smtClean="0"/>
              <a:t>Ootmoedige gezindheid </a:t>
            </a:r>
            <a:r>
              <a:rPr lang="nl-NL" sz="2800" dirty="0" smtClean="0"/>
              <a:t>(Fil.2:8)</a:t>
            </a:r>
          </a:p>
          <a:p>
            <a:endParaRPr lang="nl-NL" sz="4000" dirty="0" smtClean="0"/>
          </a:p>
          <a:p>
            <a:r>
              <a:rPr lang="nl-NL" sz="4000" dirty="0" smtClean="0"/>
              <a:t>…om voor anderen te zorgen </a:t>
            </a:r>
          </a:p>
          <a:p>
            <a:endParaRPr lang="nl-NL" sz="4000" dirty="0" smtClean="0"/>
          </a:p>
          <a:p>
            <a:r>
              <a:rPr lang="nl-NL" sz="4000" dirty="0" smtClean="0"/>
              <a:t>Anderen te dienen</a:t>
            </a:r>
          </a:p>
          <a:p>
            <a:endParaRPr lang="nl-NL" sz="4000" dirty="0" smtClean="0"/>
          </a:p>
          <a:p>
            <a:r>
              <a:rPr lang="nl-NL" sz="4000" dirty="0" smtClean="0"/>
              <a:t>Vooruitkijkend naar de prijs van Gods roeping, boven!</a:t>
            </a:r>
            <a:endParaRPr lang="nl-NL" sz="4000" dirty="0"/>
          </a:p>
        </p:txBody>
      </p:sp>
    </p:spTree>
  </p:cSld>
  <p:clrMapOvr>
    <a:masterClrMapping/>
  </p:clrMapOvr>
  <p:transition spd="slow" advClick="0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67544" y="1772816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Terug naar onze tekst uit </a:t>
            </a:r>
            <a:r>
              <a:rPr lang="nl-NL" sz="4000" dirty="0" err="1" smtClean="0"/>
              <a:t>Filippenzen</a:t>
            </a:r>
            <a:r>
              <a:rPr lang="nl-NL" sz="4000" dirty="0" smtClean="0"/>
              <a:t> 4</a:t>
            </a:r>
          </a:p>
          <a:p>
            <a:endParaRPr lang="nl-NL" sz="4000" dirty="0" smtClean="0"/>
          </a:p>
          <a:p>
            <a:r>
              <a:rPr lang="nl-NL" sz="4000" dirty="0" smtClean="0"/>
              <a:t>En de vrede van God, die al het denken te boven gaat, zal jullie harten en  jullie gedachten verzekerd bewaren in Christus Jezus!</a:t>
            </a:r>
            <a:endParaRPr lang="nl-NL" sz="4000" dirty="0"/>
          </a:p>
        </p:txBody>
      </p:sp>
    </p:spTree>
  </p:cSld>
  <p:clrMapOvr>
    <a:masterClrMapping/>
  </p:clrMapOvr>
  <p:transition spd="slow" advClick="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1844824"/>
            <a:ext cx="26858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 smtClean="0"/>
              <a:t>Verheugt je…</a:t>
            </a:r>
          </a:p>
          <a:p>
            <a:endParaRPr lang="nl-NL" sz="3600" dirty="0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Jaarthema EH 2023_DE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44000" cy="6518653"/>
          </a:xfrm>
          <a:prstGeom prst="rect">
            <a:avLst/>
          </a:prstGeom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11560" y="184482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</a:t>
            </a:r>
            <a:endParaRPr lang="nl-NL" dirty="0"/>
          </a:p>
        </p:txBody>
      </p:sp>
      <p:pic>
        <p:nvPicPr>
          <p:cNvPr id="3" name="Afbeelding 2" descr="IMG_1019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5656" y="1124744"/>
            <a:ext cx="5616624" cy="4032448"/>
          </a:xfrm>
          <a:prstGeom prst="rect">
            <a:avLst/>
          </a:prstGeom>
        </p:spPr>
      </p:pic>
    </p:spTree>
  </p:cSld>
  <p:clrMapOvr>
    <a:masterClrMapping/>
  </p:clrMapOvr>
  <p:transition spd="slow" advClick="0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Jaarthema EH 2023_DE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44000" cy="6518653"/>
          </a:xfrm>
          <a:prstGeom prst="rect">
            <a:avLst/>
          </a:prstGeom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1772816"/>
            <a:ext cx="8892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b="1" dirty="0" smtClean="0"/>
              <a:t>Genade en vrede voor jullie</a:t>
            </a:r>
            <a:r>
              <a:rPr lang="nl-NL" sz="4800" dirty="0" smtClean="0"/>
              <a:t>, </a:t>
            </a:r>
            <a:r>
              <a:rPr lang="nl-NL" sz="4800" b="1" dirty="0" smtClean="0"/>
              <a:t>van God onze Vader en van de Heer Jezus Christus!</a:t>
            </a:r>
            <a:endParaRPr lang="nl-NL" sz="4800" dirty="0"/>
          </a:p>
        </p:txBody>
      </p:sp>
    </p:spTree>
  </p:cSld>
  <p:clrMapOvr>
    <a:masterClrMapping/>
  </p:clrMapOvr>
  <p:transition spd="slow" advClick="0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1844824"/>
            <a:ext cx="43721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 smtClean="0"/>
              <a:t>Verheugt je in de Heer</a:t>
            </a:r>
          </a:p>
          <a:p>
            <a:endParaRPr lang="nl-NL" sz="3600" dirty="0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1844824"/>
            <a:ext cx="437215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 smtClean="0"/>
              <a:t>Verheugt je in de Heer</a:t>
            </a:r>
          </a:p>
          <a:p>
            <a:endParaRPr lang="nl-NL" sz="3600" dirty="0" smtClean="0"/>
          </a:p>
          <a:p>
            <a:pPr algn="ctr"/>
            <a:r>
              <a:rPr lang="nl-NL" sz="4000" dirty="0" smtClean="0"/>
              <a:t>ALTIJD!</a:t>
            </a:r>
            <a:endParaRPr lang="nl-NL" sz="4000" dirty="0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39552" y="2132856"/>
            <a:ext cx="83529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Opnieuw zeg ik:</a:t>
            </a:r>
          </a:p>
          <a:p>
            <a:endParaRPr lang="nl-NL" sz="3600" dirty="0" smtClean="0"/>
          </a:p>
          <a:p>
            <a:pPr algn="ctr"/>
            <a:r>
              <a:rPr lang="nl-NL" sz="4400" dirty="0" smtClean="0"/>
              <a:t>‘Verheugt je’</a:t>
            </a:r>
          </a:p>
          <a:p>
            <a:endParaRPr lang="nl-NL" sz="3600" dirty="0" smtClean="0"/>
          </a:p>
          <a:p>
            <a:endParaRPr lang="nl-NL" sz="3600" dirty="0" smtClean="0"/>
          </a:p>
          <a:p>
            <a:pPr algn="ctr"/>
            <a:endParaRPr lang="nl-NL" sz="4000" dirty="0"/>
          </a:p>
        </p:txBody>
      </p:sp>
    </p:spTree>
  </p:cSld>
  <p:clrMapOvr>
    <a:masterClrMapping/>
  </p:clrMapOvr>
  <p:transition spd="slow" advClick="0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23528" y="2708920"/>
            <a:ext cx="8496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De Heer is nabij!</a:t>
            </a:r>
            <a:endParaRPr lang="nl-NL" sz="4400" dirty="0"/>
          </a:p>
        </p:txBody>
      </p:sp>
    </p:spTree>
  </p:cSld>
  <p:clrMapOvr>
    <a:masterClrMapping/>
  </p:clrMapOvr>
  <p:transition spd="slow" advClick="0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23528" y="220486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 smtClean="0"/>
              <a:t>‘</a:t>
            </a:r>
            <a:r>
              <a:rPr lang="nl-NL" sz="4000" dirty="0" err="1" smtClean="0"/>
              <a:t>Weest</a:t>
            </a:r>
            <a:r>
              <a:rPr lang="nl-NL" sz="4000" dirty="0" smtClean="0"/>
              <a:t> in geen ding bezorgd’</a:t>
            </a:r>
            <a:endParaRPr lang="nl-NL" sz="4000" dirty="0"/>
          </a:p>
        </p:txBody>
      </p:sp>
    </p:spTree>
  </p:cSld>
  <p:clrMapOvr>
    <a:masterClrMapping/>
  </p:clrMapOvr>
  <p:transition spd="slow" advClick="0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23528" y="900003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‘Tip van Paulus’  </a:t>
            </a:r>
            <a:r>
              <a:rPr lang="nl-NL" sz="2400" dirty="0" smtClean="0"/>
              <a:t>(</a:t>
            </a:r>
            <a:r>
              <a:rPr lang="nl-NL" sz="2400" dirty="0" err="1" smtClean="0"/>
              <a:t>Fil</a:t>
            </a:r>
            <a:r>
              <a:rPr lang="nl-NL" sz="2400" dirty="0" smtClean="0"/>
              <a:t>. 1:3-4)</a:t>
            </a:r>
            <a:endParaRPr lang="nl-NL" sz="4000" dirty="0" smtClean="0"/>
          </a:p>
          <a:p>
            <a:endParaRPr lang="nl-NL" sz="4000" dirty="0" smtClean="0"/>
          </a:p>
          <a:p>
            <a:r>
              <a:rPr lang="nl-NL" sz="4000" i="1" dirty="0" smtClean="0"/>
              <a:t>Ik dank mijn God bij elke herinnering aan jullie;</a:t>
            </a:r>
          </a:p>
          <a:p>
            <a:r>
              <a:rPr lang="nl-NL" sz="4000" i="1" dirty="0" smtClean="0"/>
              <a:t>Altijd in iedere smeekbede van mij,</a:t>
            </a:r>
          </a:p>
          <a:p>
            <a:r>
              <a:rPr lang="nl-NL" sz="4000" i="1" dirty="0" smtClean="0"/>
              <a:t>Voor jullie allen deze smeekbede uitsprekend … met vreugde</a:t>
            </a:r>
            <a:endParaRPr lang="nl-NL" sz="4000" i="1" dirty="0"/>
          </a:p>
        </p:txBody>
      </p:sp>
    </p:spTree>
  </p:cSld>
  <p:clrMapOvr>
    <a:masterClrMapping/>
  </p:clrMapOvr>
  <p:transition spd="slow" advClick="0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1520" y="0"/>
            <a:ext cx="8640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‘Tip van Paulus’  </a:t>
            </a:r>
            <a:r>
              <a:rPr lang="nl-NL" sz="2400" dirty="0" smtClean="0"/>
              <a:t>(</a:t>
            </a:r>
            <a:r>
              <a:rPr lang="nl-NL" sz="2400" dirty="0" err="1" smtClean="0"/>
              <a:t>Fil</a:t>
            </a:r>
            <a:r>
              <a:rPr lang="nl-NL" sz="2400" dirty="0" smtClean="0"/>
              <a:t>. 1:3-5)</a:t>
            </a:r>
            <a:endParaRPr lang="nl-NL" sz="4000" dirty="0" smtClean="0"/>
          </a:p>
          <a:p>
            <a:endParaRPr lang="nl-NL" sz="4000" dirty="0" smtClean="0"/>
          </a:p>
          <a:p>
            <a:r>
              <a:rPr lang="nl-NL" sz="4000" i="1" dirty="0" smtClean="0"/>
              <a:t>Ik dank mijn God bij elke herinnering aan jullie;</a:t>
            </a:r>
          </a:p>
          <a:p>
            <a:r>
              <a:rPr lang="nl-NL" sz="4000" i="1" dirty="0" smtClean="0"/>
              <a:t>Altijd in iedere smeekbede van mij,</a:t>
            </a:r>
          </a:p>
          <a:p>
            <a:r>
              <a:rPr lang="nl-NL" sz="4000" i="1" dirty="0" smtClean="0"/>
              <a:t>Voor jullie allen deze smeekbede uitsprekend … met vreugde…</a:t>
            </a:r>
          </a:p>
          <a:p>
            <a:r>
              <a:rPr lang="nl-NL" sz="4000" i="1" dirty="0" smtClean="0"/>
              <a:t>Vanwege jullie bijdrage aan het evangelie…</a:t>
            </a:r>
            <a:endParaRPr lang="nl-NL" sz="4000" i="1" dirty="0"/>
          </a:p>
        </p:txBody>
      </p:sp>
    </p:spTree>
  </p:cSld>
  <p:clrMapOvr>
    <a:masterClrMapping/>
  </p:clrMapOvr>
  <p:transition spd="slow" advClick="0">
    <p:dissolve/>
  </p:transition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307</Words>
  <Application>Microsoft Office PowerPoint</Application>
  <PresentationFormat>Diavoorstelling (4:3)</PresentationFormat>
  <Paragraphs>90</Paragraphs>
  <Slides>23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4" baseType="lpstr">
      <vt:lpstr>Office-thema</vt:lpstr>
      <vt:lpstr>Samenkomst Eben-Haëzer 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gijsbert</dc:creator>
  <cp:lastModifiedBy>gijsbert</cp:lastModifiedBy>
  <cp:revision>12</cp:revision>
  <dcterms:created xsi:type="dcterms:W3CDTF">2022-12-26T16:00:24Z</dcterms:created>
  <dcterms:modified xsi:type="dcterms:W3CDTF">2023-01-01T12:07:32Z</dcterms:modified>
</cp:coreProperties>
</file>